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7" r:id="rId2"/>
    <p:sldId id="268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70" r:id="rId12"/>
    <p:sldId id="257" r:id="rId13"/>
    <p:sldId id="263" r:id="rId14"/>
    <p:sldId id="265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522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44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7580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795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4558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127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17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84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9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890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80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82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441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80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07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177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BFD97-B291-4FEA-A52C-52122024B53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7392A5-66C2-4E0F-B8F5-6288D907F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39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3406" y="271195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МДОУ «Эммаусский детский сад общеразвивающего вида»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7738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Выполнила: воспитатель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Пескарева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Л.В.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senicaAntiqua-Extrabold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Февраль,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senicaAntiqua-Extrabold"/>
              </a:rPr>
              <a:t>2023 г.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7908" y="640527"/>
            <a:ext cx="84777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Рода войск. Наглядный материал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s://avatars.mds.yandex.net/i?id=375d722a1bff155671b28779a5386361238219fa-434319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738" y="2579519"/>
            <a:ext cx="5141760" cy="363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732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0.slide-share.ru/s_slide/9a45274cb722ba0a5e291054b26012c9/45661679-1607-482d-b8e4-9824dc89755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58" y="79262"/>
            <a:ext cx="9038317" cy="677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187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6" y="310384"/>
            <a:ext cx="113777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Д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идактические игры по теме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Open Sans"/>
              </a:rPr>
              <a:t>"Защитники отечества".</a:t>
            </a:r>
            <a:endParaRPr lang="ru-RU" sz="3200" b="1" i="0" dirty="0">
              <a:solidFill>
                <a:schemeClr val="accent2">
                  <a:lumMod val="50000"/>
                </a:schemeClr>
              </a:solidFill>
              <a:effectLst/>
              <a:latin typeface="Open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233" y="1083606"/>
            <a:ext cx="100671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ff4"/>
              </a:rPr>
              <a:t>Задачи: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  <a:r>
              <a:rPr lang="ru-RU" dirty="0">
                <a:solidFill>
                  <a:srgbClr val="000000"/>
                </a:solidFill>
                <a:latin typeface="ff2"/>
              </a:rPr>
              <a:t>закрепить знания детей о военных профессиях (танкист, военный лётчик,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  <a:endParaRPr lang="ru-RU" dirty="0">
              <a:solidFill>
                <a:srgbClr val="000000"/>
              </a:solidFill>
              <a:latin typeface="ff4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ff2"/>
              </a:rPr>
              <a:t>артиллерист, пограничник и др.); развивать наблюдательность, память; воспитывать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  <a:endParaRPr lang="ru-RU" dirty="0">
              <a:solidFill>
                <a:srgbClr val="000000"/>
              </a:solidFill>
              <a:latin typeface="ff2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ff2"/>
              </a:rPr>
              <a:t>любовь к </a:t>
            </a:r>
            <a:r>
              <a:rPr lang="ru-RU" dirty="0" smtClean="0">
                <a:solidFill>
                  <a:srgbClr val="000000"/>
                </a:solidFill>
                <a:latin typeface="ff2"/>
              </a:rPr>
              <a:t>Родине.</a:t>
            </a:r>
            <a:endParaRPr lang="ru-RU" b="0" i="0" dirty="0">
              <a:solidFill>
                <a:srgbClr val="000000"/>
              </a:solidFill>
              <a:effectLst/>
              <a:latin typeface="ff2"/>
            </a:endParaRPr>
          </a:p>
        </p:txBody>
      </p:sp>
      <p:pic>
        <p:nvPicPr>
          <p:cNvPr id="1026" name="Picture 2" descr="https://avatars.mds.yandex.net/i?id=65b3ba639c9a9921bdf8dc2cf8fde347-591071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8713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1020a496f195364c7a623be2c0a74d85-5450418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3230490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i?id=83c1c24ac321d56b704182896487db5b-5219960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25" y="2006935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62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flomaster.club/uploads/posts/2022-08/1660688702_27-flomaster-club-p-voennie-professii-kartinki-dlya-detei-kras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1" y="327370"/>
            <a:ext cx="11054352" cy="621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420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fishanovgorod.ru/wp-content/uploads/2021/02/Den_zaschitnika_otechestv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12" y="202678"/>
            <a:ext cx="9642138" cy="642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48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detivsadu.ru/wp-content/uploads/2020/05/patrioti-de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8" y="377597"/>
            <a:ext cx="12171302" cy="661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015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2968" y="138988"/>
            <a:ext cx="5974713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solidFill>
                  <a:schemeClr val="bg2">
                    <a:lumMod val="50000"/>
                  </a:schemeClr>
                </a:solidFill>
                <a:latin typeface="Gill Sans Nova Ultra Bold" panose="020B0B02020104020203" pitchFamily="34" charset="0"/>
                <a:cs typeface="Times New Roman" panose="02020603050405020304" pitchFamily="18" charset="0"/>
              </a:rPr>
              <a:t> </a:t>
            </a: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Gill Sans Nova Ultra Bold" panose="020B0B02020104020203" pitchFamily="34" charset="0"/>
                <a:cs typeface="Times New Roman" panose="02020603050405020304" pitchFamily="18" charset="0"/>
              </a:rPr>
              <a:t>Спасибо </a:t>
            </a:r>
            <a:endParaRPr lang="ru-RU" sz="7200" b="1" dirty="0" smtClean="0">
              <a:solidFill>
                <a:schemeClr val="accent2">
                  <a:lumMod val="50000"/>
                </a:schemeClr>
              </a:solidFill>
              <a:latin typeface="Gill Sans Nova Ultra Bold" panose="020B0B02020104020203" pitchFamily="34" charset="0"/>
              <a:cs typeface="Times New Roman" panose="02020603050405020304" pitchFamily="18" charset="0"/>
            </a:endParaRPr>
          </a:p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Gill Sans Nova Ultra Bold" panose="020B0B02020104020203" pitchFamily="34" charset="0"/>
                <a:cs typeface="Times New Roman" panose="02020603050405020304" pitchFamily="18" charset="0"/>
              </a:rPr>
              <a:t>       за </a:t>
            </a:r>
          </a:p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Gill Sans Nova Ultra Bold" panose="020B0B02020104020203" pitchFamily="34" charset="0"/>
                <a:cs typeface="Times New Roman" panose="02020603050405020304" pitchFamily="18" charset="0"/>
              </a:rPr>
              <a:t>внимание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Gill Sans Nova Ultra Bold" panose="020B0B02020104020203" pitchFamily="34" charset="0"/>
            </a:endParaRPr>
          </a:p>
        </p:txBody>
      </p:sp>
      <p:pic>
        <p:nvPicPr>
          <p:cNvPr id="4098" name="Picture 2" descr="https://blogger.googleusercontent.com/img/b/R29vZ2xl/AVvXsEj-l5GJcMg_sQHPAuzVNuZx0R8p92-9k9_JP4TxNE8nAZxANYSUBXcWo1LiUM3Kj7Mg7j-Cc8j8c7D3n3YKlE551vWkGWgsIj9PUfcZaZ5g7w6eg6gOK01dr43W0vqn02sEZ8lGnL80ooZ6AOreQ6gvTGU16k4ucZ8DuDx285J0Vdl5vfbXhuQedWIk/s1280/img0%2520%281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252" y="3251003"/>
            <a:ext cx="6181906" cy="347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99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193" y="106510"/>
            <a:ext cx="105939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rgbClr val="000000"/>
                </a:solidFill>
                <a:latin typeface="ff4"/>
              </a:rPr>
              <a:t>Цель:</a:t>
            </a:r>
            <a:r>
              <a:rPr lang="ru-RU" dirty="0" smtClean="0">
                <a:solidFill>
                  <a:srgbClr val="000000"/>
                </a:solidFill>
                <a:latin typeface="ff5"/>
              </a:rPr>
              <a:t> </a:t>
            </a:r>
            <a:endParaRPr lang="ru-RU" dirty="0">
              <a:solidFill>
                <a:srgbClr val="000000"/>
              </a:solidFill>
              <a:latin typeface="ff4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ff1"/>
              </a:rPr>
              <a:t>- </a:t>
            </a:r>
            <a:r>
              <a:rPr lang="ru-RU" dirty="0">
                <a:solidFill>
                  <a:srgbClr val="000000"/>
                </a:solidFill>
                <a:latin typeface="ff2"/>
              </a:rPr>
              <a:t>формирование чувства патриотизма у детей среднего дошкольного возраста;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ff1"/>
              </a:rPr>
              <a:t>- </a:t>
            </a:r>
            <a:r>
              <a:rPr lang="ru-RU" dirty="0">
                <a:solidFill>
                  <a:srgbClr val="000000"/>
                </a:solidFill>
                <a:latin typeface="ff2"/>
              </a:rPr>
              <a:t>приобщение родителей к участию в жизни детского сада.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ff4"/>
              </a:rPr>
              <a:t>Задачи:</a:t>
            </a:r>
            <a:r>
              <a:rPr lang="ru-RU" dirty="0" smtClean="0">
                <a:solidFill>
                  <a:srgbClr val="000000"/>
                </a:solidFill>
                <a:latin typeface="ff5"/>
              </a:rPr>
              <a:t> </a:t>
            </a:r>
            <a:endParaRPr lang="ru-RU" dirty="0">
              <a:solidFill>
                <a:srgbClr val="000000"/>
              </a:solidFill>
              <a:latin typeface="ff4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ff1"/>
              </a:rPr>
              <a:t>- </a:t>
            </a:r>
            <a:r>
              <a:rPr lang="ru-RU" dirty="0">
                <a:solidFill>
                  <a:srgbClr val="000000"/>
                </a:solidFill>
                <a:latin typeface="ff2"/>
              </a:rPr>
              <a:t>дать знания детям о Российской армии, уточнить их представления о родах войск;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ff1"/>
              </a:rPr>
              <a:t>- </a:t>
            </a:r>
            <a:r>
              <a:rPr lang="ru-RU" dirty="0">
                <a:solidFill>
                  <a:srgbClr val="000000"/>
                </a:solidFill>
                <a:latin typeface="ff2"/>
              </a:rPr>
              <a:t>развивать у детей познавательную активность, творческие способности;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ff1"/>
              </a:rPr>
              <a:t>- </a:t>
            </a:r>
            <a:r>
              <a:rPr lang="ru-RU" dirty="0">
                <a:solidFill>
                  <a:srgbClr val="000000"/>
                </a:solidFill>
                <a:latin typeface="ff2"/>
              </a:rPr>
              <a:t>продолжать воспитывать у детей патриотические чувства к Родине, гордость за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ff2"/>
              </a:rPr>
              <a:t>нашу историю;</a:t>
            </a:r>
            <a:r>
              <a:rPr lang="ru-RU" dirty="0">
                <a:solidFill>
                  <a:srgbClr val="000000"/>
                </a:solidFill>
                <a:latin typeface="ff1"/>
              </a:rPr>
              <a:t> </a:t>
            </a:r>
            <a:endParaRPr lang="ru-RU" dirty="0">
              <a:solidFill>
                <a:srgbClr val="000000"/>
              </a:solidFill>
              <a:latin typeface="ff2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ff1"/>
              </a:rPr>
              <a:t>- </a:t>
            </a:r>
            <a:r>
              <a:rPr lang="ru-RU" dirty="0">
                <a:solidFill>
                  <a:srgbClr val="000000"/>
                </a:solidFill>
                <a:latin typeface="ff2"/>
              </a:rPr>
              <a:t>развивать и обогащать речь детей, повышать эрудицию и интеллект;</a:t>
            </a:r>
            <a:endParaRPr lang="ru-RU" b="0" i="0" dirty="0">
              <a:solidFill>
                <a:srgbClr val="000000"/>
              </a:solidFill>
              <a:effectLst/>
              <a:latin typeface="ff1"/>
            </a:endParaRPr>
          </a:p>
        </p:txBody>
      </p:sp>
      <p:pic>
        <p:nvPicPr>
          <p:cNvPr id="3074" name="Picture 2" descr="https://shareslide.ru/img/thumbs/531ce701a4d6878f14a679127da77221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845" y="2691833"/>
            <a:ext cx="5422671" cy="406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513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ickimage.ru/wp-content/uploads/images/detskie/typeofmilitaryforces/rodavoisk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4" y="228535"/>
            <a:ext cx="8569234" cy="642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294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afari-in-africa.ru/wp-content/uploads/e522271b7d3cdf38208d60996e2da1d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421023"/>
            <a:ext cx="10859336" cy="611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347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.znanio.ru/d5af0e/a0/e4/35f37fdc6304a1b28164fe6aa2130940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015" y="2930"/>
            <a:ext cx="9124225" cy="685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196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2.ppt-online.org/files2/slide/k/KwW6CO3MykezvLnZYcDVoHF9aJqIlsjprgfxNSPRQ/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097" y="87154"/>
            <a:ext cx="8916397" cy="667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127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.znanio.ru/d5af0e/46/4a/087ccef6cb8d20b6e482fb127f6b5f55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92" y="0"/>
            <a:ext cx="8948179" cy="672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33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.znanio.ru/d5af0e/91/ba/27d31a42e18a61983066fc5a4a9910a16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" y="0"/>
            <a:ext cx="9019268" cy="677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514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s.znanio.ru/d5af0e/3e/0d/f263990149f0cb86e39df43d60da0858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44" y="182903"/>
            <a:ext cx="8884677" cy="6675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11318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</TotalTime>
  <Words>145</Words>
  <Application>Microsoft Office PowerPoint</Application>
  <PresentationFormat>Широкоэкранный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7" baseType="lpstr">
      <vt:lpstr>Arial</vt:lpstr>
      <vt:lpstr>ArsenicaAntiqua-Extrabold</vt:lpstr>
      <vt:lpstr>ff1</vt:lpstr>
      <vt:lpstr>ff2</vt:lpstr>
      <vt:lpstr>ff4</vt:lpstr>
      <vt:lpstr>ff5</vt:lpstr>
      <vt:lpstr>Gill Sans Nova Ultra Bold</vt:lpstr>
      <vt:lpstr>Open Sans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6</cp:revision>
  <dcterms:created xsi:type="dcterms:W3CDTF">2023-02-09T11:26:53Z</dcterms:created>
  <dcterms:modified xsi:type="dcterms:W3CDTF">2023-02-13T12:36:27Z</dcterms:modified>
</cp:coreProperties>
</file>