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263" r:id="rId2"/>
    <p:sldId id="264" r:id="rId3"/>
    <p:sldId id="265" r:id="rId4"/>
    <p:sldId id="269" r:id="rId5"/>
    <p:sldId id="270" r:id="rId6"/>
    <p:sldId id="273" r:id="rId7"/>
    <p:sldId id="272" r:id="rId8"/>
    <p:sldId id="274" r:id="rId9"/>
    <p:sldId id="266" r:id="rId10"/>
    <p:sldId id="276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00"/>
    <a:srgbClr val="FF33CC"/>
    <a:srgbClr val="00FF00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7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5C877-0A8C-4066-AEFA-E30BE47D148F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F2F407-9876-4552-A023-DCB9F96844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46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2F407-9876-4552-A023-DCB9F9684490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ECBE-5BE2-4756-B7A9-FAC9F9A2F9BC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F0971-0E4E-405B-8E4A-796B118F3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ECBE-5BE2-4756-B7A9-FAC9F9A2F9BC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F0971-0E4E-405B-8E4A-796B118F3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ECBE-5BE2-4756-B7A9-FAC9F9A2F9BC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F0971-0E4E-405B-8E4A-796B118F3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ECBE-5BE2-4756-B7A9-FAC9F9A2F9BC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F0971-0E4E-405B-8E4A-796B118F3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ECBE-5BE2-4756-B7A9-FAC9F9A2F9BC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F0971-0E4E-405B-8E4A-796B118F3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ECBE-5BE2-4756-B7A9-FAC9F9A2F9BC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F0971-0E4E-405B-8E4A-796B118F3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ECBE-5BE2-4756-B7A9-FAC9F9A2F9BC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F0971-0E4E-405B-8E4A-796B118F3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ECBE-5BE2-4756-B7A9-FAC9F9A2F9BC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F0971-0E4E-405B-8E4A-796B118F3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ECBE-5BE2-4756-B7A9-FAC9F9A2F9BC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F0971-0E4E-405B-8E4A-796B118F3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ECBE-5BE2-4756-B7A9-FAC9F9A2F9BC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F0971-0E4E-405B-8E4A-796B118F3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6ECBE-5BE2-4756-B7A9-FAC9F9A2F9BC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F0971-0E4E-405B-8E4A-796B118F3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76ECBE-5BE2-4756-B7A9-FAC9F9A2F9BC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F0971-0E4E-405B-8E4A-796B118F3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Pesnya_-_Buratino_(iPleer.fm).mp3" TargetMode="External"/><Relationship Id="rId6" Type="http://schemas.openxmlformats.org/officeDocument/2006/relationships/image" Target="../media/image12.png"/><Relationship Id="rId5" Type="http://schemas.openxmlformats.org/officeDocument/2006/relationships/image" Target="../media/image14.jpe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3.png"/><Relationship Id="rId2" Type="http://schemas.openxmlformats.org/officeDocument/2006/relationships/audio" Target="file:///E:\Pesnya_-_Buratino_(iPleer.fm).mp3" TargetMode="External"/><Relationship Id="rId1" Type="http://schemas.openxmlformats.org/officeDocument/2006/relationships/audio" Target="file:///C:\Users\USER\Desktop\&#1041;&#1091;&#1088;&#1072;&#1090;&#1080;&#1085;&#1086;%20&#8211;%20&#1084;&#1080;&#1085;&#1091;&#1089;(designmoth.me).mp3" TargetMode="Externa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Основной-фон1.png"/>
          <p:cNvPicPr>
            <a:picLocks noChangeAspect="1"/>
          </p:cNvPicPr>
          <p:nvPr/>
        </p:nvPicPr>
        <p:blipFill>
          <a:blip r:embed="rId2">
            <a:lum bright="20000" contrast="40000"/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42910" y="142852"/>
            <a:ext cx="8072494" cy="428628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Муниципальное</a:t>
            </a:r>
            <a:r>
              <a:rPr kumimoji="0" lang="ru-RU" sz="1400" b="1" i="0" u="none" strike="noStrike" kern="1200" cap="small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бюджетное  дошкольное  образовательное учреждение детский  сад № 1 «Теремок»</a:t>
            </a:r>
            <a:endParaRPr kumimoji="0" lang="ru-RU" sz="1400" b="1" i="0" u="none" strike="noStrike" kern="1200" cap="small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28662" y="3143248"/>
            <a:ext cx="7429552" cy="114300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«Количество и счет. Счет в пределах 10»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3143240" y="4643446"/>
            <a:ext cx="5500726" cy="7143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Выполнила: воспитатель Потехина Л.С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 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1785918" y="6000768"/>
            <a:ext cx="5500726" cy="35719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р.п.Тонкино,</a:t>
            </a:r>
            <a:r>
              <a:rPr kumimoji="0" lang="ru-RU" sz="1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2018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214282" y="3786190"/>
            <a:ext cx="821537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(интегрированного занятия по ФЭМП    в подготовительной  </a:t>
            </a:r>
            <a:r>
              <a:rPr kumimoji="0" lang="ru-RU" sz="1200" b="1" i="0" u="none" strike="noStrike" cap="none" normalizeH="0" baseline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школе группе</a:t>
            </a:r>
            <a:r>
              <a:rPr lang="ru-RU" sz="12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сновной-фон1.png"/>
          <p:cNvPicPr>
            <a:picLocks noChangeAspect="1"/>
          </p:cNvPicPr>
          <p:nvPr/>
        </p:nvPicPr>
        <p:blipFill>
          <a:blip r:embed="rId4">
            <a:lum bright="20000" contrast="40000"/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pic>
        <p:nvPicPr>
          <p:cNvPr id="3" name="Picture 4" descr="F:\134114_html_67db2fd2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B7BBBE"/>
              </a:clrFrom>
              <a:clrTo>
                <a:srgbClr val="B7BBB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06" y="1714488"/>
            <a:ext cx="2928958" cy="4733914"/>
          </a:xfrm>
          <a:prstGeom prst="rect">
            <a:avLst/>
          </a:prstGeom>
          <a:noFill/>
        </p:spPr>
      </p:pic>
      <p:pic>
        <p:nvPicPr>
          <p:cNvPr id="4" name="Pesnya_-_Buratino_(iPle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7500958" y="5429264"/>
            <a:ext cx="1090618" cy="10906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531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сновной-фон1.png"/>
          <p:cNvPicPr>
            <a:picLocks noChangeAspect="1"/>
          </p:cNvPicPr>
          <p:nvPr/>
        </p:nvPicPr>
        <p:blipFill>
          <a:blip r:embed="rId2">
            <a:lum bright="20000" contrast="40000"/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857224" y="2357430"/>
            <a:ext cx="7467600" cy="300039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Спасибо за внимание!!!</a:t>
            </a:r>
            <a:endParaRPr kumimoji="0" lang="ru-RU" sz="88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Основной-фон1.png"/>
          <p:cNvPicPr>
            <a:picLocks noChangeAspect="1"/>
          </p:cNvPicPr>
          <p:nvPr/>
        </p:nvPicPr>
        <p:blipFill>
          <a:blip r:embed="rId2">
            <a:lum bright="20000" contrast="40000"/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pic>
        <p:nvPicPr>
          <p:cNvPr id="5" name="Рисунок 4" descr="буратино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71802" y="1500174"/>
            <a:ext cx="4084016" cy="52149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сновной-фон1.png"/>
          <p:cNvPicPr>
            <a:picLocks noChangeAspect="1"/>
          </p:cNvPicPr>
          <p:nvPr/>
        </p:nvPicPr>
        <p:blipFill>
          <a:blip r:embed="rId2">
            <a:lum bright="20000" contrast="40000"/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280"/>
          <a:stretch>
            <a:fillRect/>
          </a:stretch>
        </p:blipFill>
        <p:spPr bwMode="auto">
          <a:xfrm>
            <a:off x="2857488" y="357166"/>
            <a:ext cx="3786214" cy="6031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Рисунок 3" descr="7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71604" y="2643182"/>
            <a:ext cx="1285884" cy="1928826"/>
          </a:xfrm>
          <a:prstGeom prst="rect">
            <a:avLst/>
          </a:prstGeom>
        </p:spPr>
      </p:pic>
      <p:pic>
        <p:nvPicPr>
          <p:cNvPr id="5" name="Рисунок 4" descr="4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43042" y="4643446"/>
            <a:ext cx="1357322" cy="1857388"/>
          </a:xfrm>
          <a:prstGeom prst="rect">
            <a:avLst/>
          </a:prstGeom>
        </p:spPr>
      </p:pic>
      <p:pic>
        <p:nvPicPr>
          <p:cNvPr id="6" name="Рисунок 5" descr="4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43702" y="4500570"/>
            <a:ext cx="1357322" cy="1857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F:\img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66725" y="-352425"/>
            <a:ext cx="10077450" cy="7562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img12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d69654969cfcd8e94a947b033fa07cf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785794"/>
            <a:ext cx="8572500" cy="5381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сновной-фон1.png"/>
          <p:cNvPicPr>
            <a:picLocks noChangeAspect="1"/>
          </p:cNvPicPr>
          <p:nvPr/>
        </p:nvPicPr>
        <p:blipFill>
          <a:blip r:embed="rId4">
            <a:lum bright="20000" contrast="40000"/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3" name="Рисунок 2" descr="буратино для физминутки.pn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DFDFA"/>
              </a:clrFrom>
              <a:clrTo>
                <a:srgbClr val="FDFD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488" y="1500174"/>
            <a:ext cx="3452037" cy="5062509"/>
          </a:xfrm>
          <a:prstGeom prst="rect">
            <a:avLst/>
          </a:prstGeom>
        </p:spPr>
      </p:pic>
      <p:pic>
        <p:nvPicPr>
          <p:cNvPr id="4" name="Буратино – минус(designmoth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143900" y="4500570"/>
            <a:ext cx="304800" cy="304800"/>
          </a:xfrm>
          <a:prstGeom prst="rect">
            <a:avLst/>
          </a:prstGeom>
        </p:spPr>
      </p:pic>
      <p:pic>
        <p:nvPicPr>
          <p:cNvPr id="5" name="Буратино – минус(designmoth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8143900" y="4929198"/>
            <a:ext cx="304800" cy="304800"/>
          </a:xfrm>
          <a:prstGeom prst="rect">
            <a:avLst/>
          </a:prstGeom>
        </p:spPr>
      </p:pic>
      <p:pic>
        <p:nvPicPr>
          <p:cNvPr id="6" name="Pesnya_-_Buratino_(iPleer.f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7500958" y="5429264"/>
            <a:ext cx="1090618" cy="10906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3458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5083"/>
                            </p:stCondLst>
                            <p:childTnLst>
                              <p:par>
                                <p:cTn id="1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3458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3531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286</TotalTime>
  <Words>47</Words>
  <Application>Microsoft Office PowerPoint</Application>
  <PresentationFormat>Экран (4:3)</PresentationFormat>
  <Paragraphs>7</Paragraphs>
  <Slides>11</Slides>
  <Notes>1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занятия по ФЭМП в подготовительной группе: «Количество и счет. Счет в пределах 10»</dc:title>
  <dc:creator>Пользователь Windows</dc:creator>
  <cp:lastModifiedBy>Лариса</cp:lastModifiedBy>
  <cp:revision>31</cp:revision>
  <dcterms:created xsi:type="dcterms:W3CDTF">2018-09-10T07:26:53Z</dcterms:created>
  <dcterms:modified xsi:type="dcterms:W3CDTF">2023-02-13T10:06:52Z</dcterms:modified>
</cp:coreProperties>
</file>