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20" r:id="rId4"/>
    <p:sldId id="315" r:id="rId5"/>
    <p:sldId id="323" r:id="rId6"/>
    <p:sldId id="319" r:id="rId7"/>
    <p:sldId id="317" r:id="rId8"/>
    <p:sldId id="314" r:id="rId9"/>
    <p:sldId id="322" r:id="rId10"/>
    <p:sldId id="330" r:id="rId11"/>
    <p:sldId id="329" r:id="rId12"/>
    <p:sldId id="31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BCCCFEA-718E-4E0F-83B9-6E14BEDF8AC3}">
          <p14:sldIdLst>
            <p14:sldId id="256"/>
            <p14:sldId id="318"/>
            <p14:sldId id="320"/>
            <p14:sldId id="315"/>
            <p14:sldId id="323"/>
            <p14:sldId id="319"/>
            <p14:sldId id="317"/>
            <p14:sldId id="314"/>
            <p14:sldId id="322"/>
            <p14:sldId id="330"/>
            <p14:sldId id="329"/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9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4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47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93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64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4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8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5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12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9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4007D-C9FE-4C91-91C2-BC88C0D72397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13B31-06B6-49BB-90C5-AE909A0A8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6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Презентация </a:t>
            </a:r>
            <a:br>
              <a:rPr lang="ru-RU" sz="2800" dirty="0" smtClean="0"/>
            </a:br>
            <a:r>
              <a:rPr lang="ru-RU" sz="2800" dirty="0" smtClean="0"/>
              <a:t>на тему:</a:t>
            </a:r>
            <a:br>
              <a:rPr lang="ru-RU" sz="2800" dirty="0" smtClean="0"/>
            </a:br>
            <a:r>
              <a:rPr lang="ru-RU" sz="2800" b="1" i="1" dirty="0" smtClean="0"/>
              <a:t>«Напольные игры как средство развития познавательной активности дошкольников».</a:t>
            </a: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3368" y="5013176"/>
            <a:ext cx="3600400" cy="1057672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 Солдатова Ирина Евгеньевна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Бычкова Нина Викторовна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МБОУ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Мещеринская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(дошкольное отделение)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646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up/datai/167909/0018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984776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Игра-</a:t>
            </a:r>
            <a:r>
              <a:rPr kumimoji="0" lang="ru-RU" sz="36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ходилка</a:t>
            </a:r>
            <a:r>
              <a:rPr kumimoji="0" lang="ru-RU" sz="3600" b="1" i="1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«Геометрические фигуры»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31" y="1787800"/>
            <a:ext cx="3774269" cy="416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91" y="2852936"/>
            <a:ext cx="4013624" cy="301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3164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up/datai/167909/0018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0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15350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«Домино»</a:t>
            </a:r>
            <a:endParaRPr kumimoji="0" lang="ru-RU" sz="3600" b="1" i="1" u="sng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2050" name="Picture 2" descr="C:\Users\Василек\Downloads\1668839164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93" y="127775"/>
            <a:ext cx="3334182" cy="426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асилек\Downloads\16688391649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58090"/>
            <a:ext cx="3602827" cy="442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5091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Способствует познавательному и коммуникативному развитию дошкольников, улучшению концентрации внимания, зрительного восприятия, способности логически мыслить.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989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desk.ru/_ph/219/954967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097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2308779/47125cc3-eff5-4637-9a50-3c27eeacf8c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196752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476672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Поверхность пола, ты так безгранична!</a:t>
            </a:r>
            <a:b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</a:b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Использовать тебя вполне логично.</a:t>
            </a:r>
            <a:b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</a:b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Придумывай, рисуй, играй,</a:t>
            </a:r>
            <a:b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</a:b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Себя и друга развивай!</a:t>
            </a:r>
            <a:endParaRPr kumimoji="0" lang="ru-RU" sz="3200" b="0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848" y="3078900"/>
            <a:ext cx="5289510" cy="330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3305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2308779/47125cc3-eff5-4637-9a50-3c27eeacf8c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450" y="-2681"/>
            <a:ext cx="9208394" cy="690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766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«Времена года»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0" y="2852936"/>
            <a:ext cx="4127317" cy="331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52" y="1340768"/>
            <a:ext cx="355489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880" y="1793032"/>
            <a:ext cx="42723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Учит обобщать и систематизировать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представления о временах года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1552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olna.org/wp-content/uploads/2016/09/01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«Какая пропущена цифра»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603630" cy="4185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489565" cy="322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7069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Учит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называть предыдущее и последующее число для каждого числа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закрепляет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навыки порядкового счёта</a:t>
            </a:r>
          </a:p>
        </p:txBody>
      </p:sp>
    </p:spTree>
    <p:extLst>
      <p:ext uri="{BB962C8B-B14F-4D97-AF65-F5344CB8AC3E}">
        <p14:creationId xmlns:p14="http://schemas.microsoft.com/office/powerpoint/2010/main" val="3712892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up/datai/167909/0018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26" y="1"/>
            <a:ext cx="91881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24744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766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</a:t>
            </a:r>
            <a:r>
              <a:rPr kumimoji="0" lang="ru-RU" sz="36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Твистер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146" name="Picture 2" descr="C:\Users\Василек\Downloads\IMG_20221115_1543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9" y="2525436"/>
            <a:ext cx="4696025" cy="352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49360" y="1700808"/>
            <a:ext cx="3541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» поможет компенсировать недостаток движения, разовьет координацию, внимательность, реакцию и чувство равновесия. Эта игра способствует развитию: произвольности (умения играть по правилам и выполнять инструкции), игровой деятельности, навыков общения и партнерства, пространственного ориентирования, общему физическому развитию, сенсомоторной координации.</a:t>
            </a:r>
          </a:p>
        </p:txBody>
      </p:sp>
    </p:spTree>
    <p:extLst>
      <p:ext uri="{BB962C8B-B14F-4D97-AF65-F5344CB8AC3E}">
        <p14:creationId xmlns:p14="http://schemas.microsoft.com/office/powerpoint/2010/main" val="24895773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2308779/47125cc3-eff5-4637-9a50-3c27eeacf8c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«Лишний предмет в ряду»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556792"/>
            <a:ext cx="34563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квадратах на игровом поле разложены карточки с изображением. Необходимо в каждой строке определить лишнее и прыгнуть в квадраты с изображением лишнего объекта, поднять карточку и объяснить свой выбор.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Игра способствует как развитию основных движений, так и закреплению у детей обобщающих понятий. Картинки с изображениями можно подбирать в соответствии с интересом детей или тематическим планированием.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955" y="1305296"/>
            <a:ext cx="3789095" cy="506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1203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2308779/47125cc3-eff5-4637-9a50-3c27eeacf8c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04665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7667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Игра</a:t>
            </a:r>
            <a:r>
              <a:rPr kumimoji="0" lang="ru-RU" sz="3600" b="1" i="1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 – </a:t>
            </a:r>
            <a:r>
              <a:rPr kumimoji="0" lang="ru-RU" sz="3600" b="1" i="1" u="none" strike="noStrike" kern="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ходилка</a:t>
            </a:r>
            <a:r>
              <a:rPr kumimoji="0" lang="ru-RU" sz="3600" b="1" i="1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«Планеты солнечной системы»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Василек\Downloads\IMG_20221118_0821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3560"/>
            <a:ext cx="2686597" cy="455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80510"/>
            <a:ext cx="2908709" cy="332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28789" y="167700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Данная игра направлена на формирование представлений у детей старшего дошкольного возраста 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планетах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Солнечной системе</a:t>
            </a:r>
          </a:p>
        </p:txBody>
      </p:sp>
    </p:spTree>
    <p:extLst>
      <p:ext uri="{BB962C8B-B14F-4D97-AF65-F5344CB8AC3E}">
        <p14:creationId xmlns:p14="http://schemas.microsoft.com/office/powerpoint/2010/main" val="16653739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volna.org/wp-content/uploads/2016/09/01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65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7667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«Руки - ноги»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4098" name="Picture 2" descr="C:\Users\Василек\Downloads\16687775218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316246" cy="453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асилек\Downloads\IMG_20221118_1604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6815"/>
            <a:ext cx="322001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1868" y="908720"/>
            <a:ext cx="4868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Эта игра не только поднимает настроение детям, но и приносит огромную пользу для развития вестибулярного аппарата и координации движений.</a:t>
            </a:r>
          </a:p>
        </p:txBody>
      </p:sp>
    </p:spTree>
    <p:extLst>
      <p:ext uri="{BB962C8B-B14F-4D97-AF65-F5344CB8AC3E}">
        <p14:creationId xmlns:p14="http://schemas.microsoft.com/office/powerpoint/2010/main" val="38184613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900igr.net/up/datai/113556/0002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708"/>
            <a:ext cx="9144000" cy="693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4592" y="186585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«Крестики-нолики»</a:t>
            </a:r>
            <a:endParaRPr kumimoji="0" lang="ru-RU" sz="3600" b="1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33594"/>
            <a:ext cx="2862739" cy="382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Василек\Downloads\IMG_20221118_0859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03450"/>
            <a:ext cx="2952805" cy="425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464" y="692696"/>
            <a:ext cx="827377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5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игра закрепляет у старших дошкольников умения различать понятия «вертикально», «горизонтально» и «по диагонали»; формирует и совершенствует у детей старшего дошкольного возраста пространственные представления; развивает мыслительные операции: восприятие, память, мышление, внимание; способствует развитию мелкой моторики рук, развитию внимания, логического мышления, памяти и речи </a:t>
            </a:r>
            <a:r>
              <a:rPr lang="ru-RU" sz="165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165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9142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307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 на тему: «Напольные игры как средство развития познавательной активности дошкольников».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benq</dc:creator>
  <cp:lastModifiedBy>detskijsadvasilek@yandex.ru</cp:lastModifiedBy>
  <cp:revision>64</cp:revision>
  <dcterms:created xsi:type="dcterms:W3CDTF">2020-02-02T17:28:34Z</dcterms:created>
  <dcterms:modified xsi:type="dcterms:W3CDTF">2022-11-23T10:18:45Z</dcterms:modified>
</cp:coreProperties>
</file>