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5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2500330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</a:t>
            </a:r>
            <a:r>
              <a:rPr lang="ru-RU" b="1" i="1" u="sng" dirty="0" smtClean="0">
                <a:solidFill>
                  <a:srgbClr val="002060"/>
                </a:solidFill>
              </a:rPr>
              <a:t>Социально- коммуникативное развитие</a:t>
            </a:r>
            <a:r>
              <a:rPr lang="ru-RU" b="1" i="1" u="sng" dirty="0" smtClean="0">
                <a:solidFill>
                  <a:srgbClr val="002060"/>
                </a:solidFill>
              </a:rPr>
              <a:t>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«Салон красоты»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User\Desktop\20221010_1542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3394472" cy="4525963"/>
          </a:xfrm>
          <a:prstGeom prst="rect">
            <a:avLst/>
          </a:prstGeom>
          <a:noFill/>
        </p:spPr>
      </p:pic>
      <p:pic>
        <p:nvPicPr>
          <p:cNvPr id="9219" name="Picture 3" descr="C:\Users\User\Desktop\20221006_1551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00174"/>
            <a:ext cx="3624258" cy="4832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«Дорога, город, шоферы»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User\Desktop\20221028_1610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4641843" cy="3481382"/>
          </a:xfrm>
          <a:prstGeom prst="rect">
            <a:avLst/>
          </a:prstGeom>
          <a:noFill/>
        </p:spPr>
      </p:pic>
      <p:pic>
        <p:nvPicPr>
          <p:cNvPr id="10243" name="Picture 3" descr="C:\Users\User\Desktop\20220512_1039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357562"/>
            <a:ext cx="4357718" cy="3268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x7RN3bcHvd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114800" cy="3095625"/>
          </a:xfrm>
          <a:prstGeom prst="rect">
            <a:avLst/>
          </a:prstGeom>
          <a:noFill/>
        </p:spPr>
      </p:pic>
      <p:pic>
        <p:nvPicPr>
          <p:cNvPr id="5" name="Picture 3" descr="C:\Users\User\Desktop\dGpW4pIBOZ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4138059" cy="3248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Центр «Сюжетно-ролевой игры»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20230113_0712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27200" y="1729581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«Больница», «Дом», «Магазин», «Салон красоты»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User\Desktop\20230113_071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975088" cy="2981316"/>
          </a:xfrm>
          <a:prstGeom prst="rect">
            <a:avLst/>
          </a:prstGeom>
          <a:noFill/>
        </p:spPr>
      </p:pic>
      <p:pic>
        <p:nvPicPr>
          <p:cNvPr id="2051" name="Picture 3" descr="C:\Users\User\Desktop\20230113_071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3975088" cy="2981316"/>
          </a:xfrm>
          <a:prstGeom prst="rect">
            <a:avLst/>
          </a:prstGeom>
          <a:noFill/>
        </p:spPr>
      </p:pic>
      <p:pic>
        <p:nvPicPr>
          <p:cNvPr id="2054" name="Picture 6" descr="C:\Users\User\Desktop\20230113_0712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571744"/>
            <a:ext cx="4185713" cy="3139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«Больница»</a:t>
            </a:r>
            <a:endParaRPr lang="ru-RU" dirty="0"/>
          </a:p>
        </p:txBody>
      </p:sp>
      <p:pic>
        <p:nvPicPr>
          <p:cNvPr id="3074" name="Picture 2" descr="C:\Users\User\Desktop\20221006_1605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394472" cy="4525963"/>
          </a:xfrm>
          <a:prstGeom prst="rect">
            <a:avLst/>
          </a:prstGeom>
          <a:noFill/>
        </p:spPr>
      </p:pic>
      <p:pic>
        <p:nvPicPr>
          <p:cNvPr id="3075" name="Picture 3" descr="C:\Users\User\Desktop\20221215_1548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71744"/>
            <a:ext cx="5213347" cy="3910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20221215_1606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929222" cy="3696917"/>
          </a:xfrm>
          <a:prstGeom prst="rect">
            <a:avLst/>
          </a:prstGeom>
          <a:noFill/>
        </p:spPr>
      </p:pic>
      <p:pic>
        <p:nvPicPr>
          <p:cNvPr id="4099" name="Picture 3" descr="C:\Users\User\Desktop\20221215_1547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928934"/>
            <a:ext cx="4832376" cy="3624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«Магазин»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User\Desktop\20230126_1600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4852468" cy="3639351"/>
          </a:xfrm>
          <a:prstGeom prst="rect">
            <a:avLst/>
          </a:prstGeom>
          <a:noFill/>
        </p:spPr>
      </p:pic>
      <p:pic>
        <p:nvPicPr>
          <p:cNvPr id="5123" name="Picture 3" descr="C:\Users\User\Desktop\20230126_160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357562"/>
            <a:ext cx="4344998" cy="3258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20230126_1600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27200" y="1729581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</a:rPr>
              <a:t>«Дом»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User\Desktop\20220512_1535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4916502" cy="3687377"/>
          </a:xfrm>
          <a:prstGeom prst="rect">
            <a:avLst/>
          </a:prstGeom>
          <a:noFill/>
        </p:spPr>
      </p:pic>
      <p:pic>
        <p:nvPicPr>
          <p:cNvPr id="7171" name="Picture 3" descr="C:\Users\User\Desktop\20220512_1536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643314"/>
            <a:ext cx="3773494" cy="2830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20220512_1537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00108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40</Words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«Социально- коммуникативное развитие»</vt:lpstr>
      <vt:lpstr>Центр «Сюжетно-ролевой игры»</vt:lpstr>
      <vt:lpstr>«Больница», «Дом», «Магазин», «Салон красоты»</vt:lpstr>
      <vt:lpstr>«Больница»</vt:lpstr>
      <vt:lpstr>Слайд 5</vt:lpstr>
      <vt:lpstr>«Магазин»</vt:lpstr>
      <vt:lpstr>Слайд 7</vt:lpstr>
      <vt:lpstr>«Дом»</vt:lpstr>
      <vt:lpstr>Слайд 9</vt:lpstr>
      <vt:lpstr>«Салон красоты»</vt:lpstr>
      <vt:lpstr>«Дорога, город, шоферы»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2023-02-13T04:00:16Z</dcterms:created>
  <dcterms:modified xsi:type="dcterms:W3CDTF">2023-02-13T13:48:29Z</dcterms:modified>
</cp:coreProperties>
</file>