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7" r:id="rId3"/>
    <p:sldId id="268" r:id="rId4"/>
    <p:sldId id="264" r:id="rId5"/>
    <p:sldId id="260" r:id="rId6"/>
    <p:sldId id="261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67" autoAdjust="0"/>
    <p:restoredTop sz="94660"/>
  </p:normalViewPr>
  <p:slideViewPr>
    <p:cSldViewPr snapToGrid="0" showGuides="1">
      <p:cViewPr>
        <p:scale>
          <a:sx n="76" d="100"/>
          <a:sy n="76" d="100"/>
        </p:scale>
        <p:origin x="-1722" y="-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181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34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80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0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212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42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04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43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1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51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31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12F23FCC-92BC-42E1-BFCD-3870E2D2B021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94BAF67F-736F-477A-9C52-4A2DB5112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7676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851769" y="354164"/>
            <a:ext cx="1058449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МДОУ «Детский сад № 55 </a:t>
            </a:r>
            <a:r>
              <a:rPr lang="ru-RU" sz="32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о.в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.» г. Магнитогорска</a:t>
            </a:r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8099" y="1577826"/>
            <a:ext cx="64759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Презентация к НОД </a:t>
            </a:r>
            <a:endParaRPr lang="ru-RU" sz="4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2439" y="2556383"/>
            <a:ext cx="56057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«Транспорт»</a:t>
            </a:r>
            <a:endParaRPr lang="ru-RU" sz="7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9856" y="6266058"/>
            <a:ext cx="6676571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Солонецкая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Л.А.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45490"/>
            <a:ext cx="5082985" cy="301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754" y="3647785"/>
            <a:ext cx="3679673" cy="248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90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564" y="474896"/>
            <a:ext cx="5838701" cy="3284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880331" y="1211893"/>
            <a:ext cx="5979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Наземный транспорт</a:t>
            </a:r>
            <a:endParaRPr lang="ru-RU" sz="4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8184" y="2656702"/>
            <a:ext cx="6643816" cy="42170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63" y="3635247"/>
            <a:ext cx="57150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10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0" y="21658"/>
            <a:ext cx="1219199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70227" y="218860"/>
            <a:ext cx="71720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ВОДНЫЙ ТРАНСПОРТ</a:t>
            </a:r>
          </a:p>
          <a:p>
            <a:endParaRPr lang="ru-RU" sz="5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0" y="700598"/>
            <a:ext cx="4696377" cy="301614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317" y="1096023"/>
            <a:ext cx="6836229" cy="293957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78" y="3470605"/>
            <a:ext cx="3521347" cy="2641011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7462765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"/>
          <a:stretch/>
        </p:blipFill>
        <p:spPr>
          <a:xfrm>
            <a:off x="0" y="0"/>
            <a:ext cx="12620479" cy="6858000"/>
          </a:xfrm>
          <a:prstGeom prst="rect">
            <a:avLst/>
          </a:prstGeom>
          <a:effectLst>
            <a:softEdge rad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8408"/>
            <a:ext cx="5846113" cy="389740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766" y="1848542"/>
            <a:ext cx="6143502" cy="4607626"/>
          </a:xfrm>
          <a:prstGeom prst="rect">
            <a:avLst/>
          </a:prstGeom>
          <a:ln>
            <a:noFill/>
          </a:ln>
          <a:effectLst>
            <a:softEdge rad="927100"/>
          </a:effectLst>
        </p:spPr>
      </p:pic>
      <p:sp>
        <p:nvSpPr>
          <p:cNvPr id="8" name="TextBox 7"/>
          <p:cNvSpPr txBox="1"/>
          <p:nvPr/>
        </p:nvSpPr>
        <p:spPr>
          <a:xfrm>
            <a:off x="3229747" y="254947"/>
            <a:ext cx="58267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Воздушный транспорт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5687902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8770" y="558141"/>
            <a:ext cx="10784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Кто управляет  вертолетом, самолетом?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70" y="1508645"/>
            <a:ext cx="2375066" cy="32162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346" y="2887880"/>
            <a:ext cx="2920765" cy="29207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05812" y="4844388"/>
            <a:ext cx="1482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Летчик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77506" y="6049521"/>
            <a:ext cx="2087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Машинист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906493" y="4552000"/>
            <a:ext cx="1927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Водитель</a:t>
            </a:r>
            <a:endParaRPr lang="ru-RU" sz="32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621" y="1795866"/>
            <a:ext cx="3655053" cy="27412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71930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0680" y="522514"/>
            <a:ext cx="8313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Кто управляет автобусом?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7620" y="1824449"/>
            <a:ext cx="4194746" cy="3151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58" y="1364236"/>
            <a:ext cx="3219785" cy="36115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3277" y="1693191"/>
            <a:ext cx="2904297" cy="393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133277" y="5631261"/>
            <a:ext cx="2133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ЛЕТЧИК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124" y="4621818"/>
            <a:ext cx="35388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КОСМОНАВТ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413405" y="4855721"/>
            <a:ext cx="31405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ВОДИТЕЛЬ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15618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9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9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8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5693" y="570016"/>
            <a:ext cx="73722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Кто управляет катером?</a:t>
            </a:r>
            <a:endParaRPr lang="ru-RU" sz="5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65" y="1719416"/>
            <a:ext cx="3375839" cy="2901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6475" y="2880784"/>
            <a:ext cx="3137442" cy="3517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122970" y="4639653"/>
            <a:ext cx="2044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капитан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82568" y="1923362"/>
            <a:ext cx="28268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космонавт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903274" y="4744215"/>
            <a:ext cx="26981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машинист</a:t>
            </a:r>
            <a:endParaRPr lang="ru-RU" sz="44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92242" y="1923362"/>
            <a:ext cx="2920237" cy="292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69243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Окаймление</Template>
  <TotalTime>303</TotalTime>
  <Words>52</Words>
  <Application>Microsoft Office PowerPoint</Application>
  <PresentationFormat>Произвольный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Полосы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Алексей</cp:lastModifiedBy>
  <cp:revision>1</cp:revision>
  <dcterms:created xsi:type="dcterms:W3CDTF">2018-02-06T11:10:27Z</dcterms:created>
  <dcterms:modified xsi:type="dcterms:W3CDTF">2023-02-08T15:55:31Z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1053088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