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62" r:id="rId5"/>
    <p:sldId id="263" r:id="rId6"/>
    <p:sldId id="264" r:id="rId7"/>
    <p:sldId id="265" r:id="rId8"/>
    <p:sldId id="266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35FF-01D1-485D-96F8-CF3A3B96F8D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88D6C-9099-4442-94DB-A48D7B133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9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комбинированной направленности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№7»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Сосновоборска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749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«Спиннер разума»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3676" y="585350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Сосновоборск, 2023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572008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Васке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Юрьевна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49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Segoe Script" pitchFamily="34" charset="0"/>
              </a:rPr>
              <a:t>Спасибо за внимание!</a:t>
            </a:r>
            <a:endParaRPr lang="ru-RU" sz="4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912" y="47732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2388265"/>
            <a:ext cx="7992888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является деятельностью, где идет активный и осмысленный поиск, в которую ребёнок охотно и добровольно включается, новый опыт, приобретенный в ней, становится его личным достоянием, так как его можно свободно применять и в других условиях. Перенос усвоенного опыта в новые ситуации, в его собственных играх является важным показателем развития интеллектуальных способностей ребенка. Эти игры учат действовать, «в уме», мыслить, что раскрепощает воображение детей, развивает их математические способности.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180528" y="98072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игры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431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552" y="836712"/>
            <a:ext cx="777686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 проверка математических знаний 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умений.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и проверить навыки счета в пределах 10;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детей о геометрических фигурах;</a:t>
            </a:r>
          </a:p>
          <a:p>
            <a:pPr marL="342900" indent="-34290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смекалку, воображение, логическое мышление;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способность производить действия в уме;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кругозор;</a:t>
            </a:r>
          </a:p>
          <a:p>
            <a:pPr marL="342900" indent="-34290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активность, самостоятельность,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коммуникативные навыки в процессе  игры;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чувство сопереживания </a:t>
            </a:r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взаимовыручки.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26268" y="52322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2864" y="26161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00108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делятся на две команды;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первого хода определяется по считалочки;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ходить игрок под номером 1;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выполняют задание под тем номером, куда встала фишка;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фишка встает на тоже поле, дается дополнительное задание;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окончанию игры подводятся итоги.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C:\Users\Таня\Downloads\IMG_20230207_155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20220"/>
            <a:ext cx="1944216" cy="2516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Таня\Desktop\САЙТ\Светлячок\IMG-8a5dc844f179a90b2be96beaa2f1ae4a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3571900" cy="267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1" name="Picture 3" descr="C:\Users\Таня\Desktop\САЙТ\Светлячок\IMG-3c2e384c0483dbfdb1974da7d4746ec6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571612"/>
            <a:ext cx="3143250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C:\Users\Таня\Desktop\САЙТ\Светлячок\IMG-94be5110970fce1c8ab8368a177d57b8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86" y="761228"/>
            <a:ext cx="2464612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2217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игры (сюрпризный момент)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92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C:\Users\Таня\Desktop\САЙТ\Светлячок\IMG-a9e121cfc9801f44f25c34aa29c32596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987030"/>
            <a:ext cx="3262083" cy="2446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 descr="C:\Users\Таня\Desktop\САЙТ\Светлячок\IMG-0a12bafa418d6e67652beeec8cbd6fc9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928934"/>
            <a:ext cx="4190975" cy="3143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6161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на команды, обсуждение правил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C:\Users\Таня\Downloads\IMG_20230207_15532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786" y="3717032"/>
            <a:ext cx="2286016" cy="2958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Таня\Desktop\САЙТ\Светлячок\IMG-4d46ab3396649efc11db58771055e60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1" y="952483"/>
            <a:ext cx="2143140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79" name="Picture 3" descr="C:\Users\Таня\Desktop\САЙТ\Светлячок\IMG-4d1da92301d0babdf81f772a53e6be64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846592"/>
            <a:ext cx="2222558" cy="2963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0" name="Picture 4" descr="C:\Users\Таня\Downloads\Screenshot_20230207_1539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1" y="4125304"/>
            <a:ext cx="4286280" cy="23755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1" name="Picture 5" descr="C:\Users\Таня\Desktop\САЙТ\Светлячок\IMG-7b4271a9e0f23d9ac6d6c1bf2620717f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952482"/>
            <a:ext cx="2125281" cy="2833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2" name="Picture 6" descr="C:\Users\Таня\Desktop\САЙТ\Светлячок\IMG-52ab5c2d225c7b2008b044d6a8261f09-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4071958"/>
            <a:ext cx="3428971" cy="2571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000" y="26161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заданий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88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Таня\Desktop\САЙТ\Светлячок\IMG-0398d3128fa2e3e48f7122a864d84115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692696"/>
            <a:ext cx="3286095" cy="2464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3" name="Picture 3" descr="C:\Users\Таня\Desktop\САЙТ\Светлячок\IMG-8e83db2f5a2360fb7d19d4b6c5d39c33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3428971" cy="2571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5" name="Picture 5" descr="C:\Users\Таня\Desktop\САЙТ\Светлячок\IMG-34871440c3aef4653fbd9fdb5b731d36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674" y="692696"/>
            <a:ext cx="2346001" cy="312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16947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заданий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6" name="Picture 6" descr="C:\Users\Таня\Desktop\САЙТ\Светлячок\IMG-4856471f77143a1b4558c0c26264ff6f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3429000"/>
            <a:ext cx="2375313" cy="3167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12 расширений для «Google Презентаций», которые помогут создавать красивые  и информативные слайды - Лайфхакер"/>
          <p:cNvPicPr>
            <a:picLocks noChangeAspect="1" noChangeArrowheads="1"/>
          </p:cNvPicPr>
          <p:nvPr/>
        </p:nvPicPr>
        <p:blipFill>
          <a:blip r:embed="rId2" cstate="screen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итогов, вручение призов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 descr="C:\Users\Таня\Downloads\IMG-f3259b52f44fbd9fd272a280250d5a89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2160" y="1528942"/>
            <a:ext cx="6668244" cy="50011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195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Segoe Script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дмитрий</cp:lastModifiedBy>
  <cp:revision>26</cp:revision>
  <dcterms:created xsi:type="dcterms:W3CDTF">2022-10-31T09:02:47Z</dcterms:created>
  <dcterms:modified xsi:type="dcterms:W3CDTF">2023-02-13T13:45:18Z</dcterms:modified>
</cp:coreProperties>
</file>