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9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61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83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74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06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3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80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5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30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C8DEF1"/>
            </a:gs>
            <a:gs pos="47000">
              <a:srgbClr val="D7E7F5"/>
            </a:gs>
            <a:gs pos="25000">
              <a:srgbClr val="E1EDF8"/>
            </a:gs>
            <a:gs pos="12162">
              <a:srgbClr val="ECF4FA"/>
            </a:gs>
            <a:gs pos="18944">
              <a:srgbClr val="E6F0F9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14F2D-6BFE-4A30-917C-69B3C270992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E5BE6-1249-49C3-B934-DCC08F67F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9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6863" y="542925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ru-RU" sz="13800" dirty="0" smtClean="0">
                <a:ln w="0"/>
                <a:solidFill>
                  <a:srgbClr val="FC1818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</a:t>
            </a:r>
            <a:endParaRPr lang="ru-RU" sz="13800" dirty="0">
              <a:ln w="0"/>
              <a:solidFill>
                <a:srgbClr val="FC1818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152" y="2556472"/>
            <a:ext cx="3554436" cy="3899151"/>
          </a:xfrm>
          <a:prstGeom prst="rect">
            <a:avLst/>
          </a:prstGeom>
        </p:spPr>
      </p:pic>
      <p:sp>
        <p:nvSpPr>
          <p:cNvPr id="7" name="7-конечная звезда 6"/>
          <p:cNvSpPr/>
          <p:nvPr/>
        </p:nvSpPr>
        <p:spPr>
          <a:xfrm>
            <a:off x="1271588" y="2556472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838201" y="4098531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690563" y="5976938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1138238" y="984847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2967038" y="3244517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4279877" y="542925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7643813" y="499567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3542494" y="5209183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4320761" y="3777805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10186988" y="989610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4066369" y="2605487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2185988" y="4506047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10842602" y="2536431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383979" y="6168882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10694964" y="4232872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10694963" y="5546826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7-конечная звезда 22"/>
          <p:cNvSpPr/>
          <p:nvPr/>
        </p:nvSpPr>
        <p:spPr>
          <a:xfrm>
            <a:off x="9190819" y="2812656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4775982" y="6287944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9442427" y="4631930"/>
            <a:ext cx="295275" cy="286741"/>
          </a:xfrm>
          <a:prstGeom prst="star7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46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традиции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2062" y="1690703"/>
            <a:ext cx="4833938" cy="4589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Новый год принято ставить ёлку, готовить вкусную еду, запускать фейерверки и собираться всей семьёй! 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586662" y="3431869"/>
            <a:ext cx="2243138" cy="1107132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650" y="1540408"/>
            <a:ext cx="3514725" cy="489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40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заняться на прогулке перед праздником?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64832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началом застолья можно собраться вместе с друзьями или семьёй на улице поиграть в снежки, покататься на лыжах или коньках,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самое главное -  слепить снеговика!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652" y="4513552"/>
            <a:ext cx="3181029" cy="21247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5" y="1274558"/>
            <a:ext cx="2687727" cy="3021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379" y="1825625"/>
            <a:ext cx="2789819" cy="30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39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9713"/>
            <a:ext cx="10515600" cy="1660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А дома можно закутаться в плед, взять кружку с горячим шоколадом и смотреть любимые новогодние фильмы!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113" y="2001341"/>
            <a:ext cx="8105775" cy="455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620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Время исполнения желаний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208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Когда пробьют куранты и слышно фейерверк, нужно выпить шампанского и заглянуть под ёлку!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130" y="2946335"/>
            <a:ext cx="5350670" cy="35671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38" y="2674377"/>
            <a:ext cx="4908524" cy="327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34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94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Новый год</vt:lpstr>
      <vt:lpstr>Новогодние традиции</vt:lpstr>
      <vt:lpstr>Чем заняться на прогулке перед праздником?</vt:lpstr>
      <vt:lpstr>Презентация PowerPoint</vt:lpstr>
      <vt:lpstr>Время исполнения желаний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</dc:title>
  <dc:creator>Студент</dc:creator>
  <cp:lastModifiedBy>Студент</cp:lastModifiedBy>
  <cp:revision>5</cp:revision>
  <dcterms:created xsi:type="dcterms:W3CDTF">2022-11-21T06:49:56Z</dcterms:created>
  <dcterms:modified xsi:type="dcterms:W3CDTF">2022-11-21T07:28:28Z</dcterms:modified>
</cp:coreProperties>
</file>