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59" r:id="rId1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14" y="-5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419600" y="0"/>
            <a:ext cx="4038600" cy="6857999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Как на горке, на горе.</a:t>
            </a:r>
            <a:br>
              <a:rPr lang="ru-RU" sz="2800" b="1" dirty="0" smtClean="0"/>
            </a:br>
            <a:r>
              <a:rPr lang="ru-RU" sz="2800" b="1" dirty="0" smtClean="0"/>
              <a:t>Как </a:t>
            </a:r>
            <a:r>
              <a:rPr lang="ru-RU" sz="2800" b="1" dirty="0" smtClean="0"/>
              <a:t>на горке, на горе,</a:t>
            </a:r>
            <a:br>
              <a:rPr lang="ru-RU" sz="2800" b="1" dirty="0" smtClean="0"/>
            </a:br>
            <a:r>
              <a:rPr lang="ru-RU" sz="2800" b="1" dirty="0" smtClean="0"/>
              <a:t>На </a:t>
            </a:r>
            <a:r>
              <a:rPr lang="ru-RU" sz="2800" b="1" dirty="0" smtClean="0"/>
              <a:t>широком на дворе,</a:t>
            </a:r>
            <a:br>
              <a:rPr lang="ru-RU" sz="2800" b="1" dirty="0" smtClean="0"/>
            </a:br>
            <a:r>
              <a:rPr lang="ru-RU" sz="2800" b="1" dirty="0" smtClean="0"/>
              <a:t>Кто </a:t>
            </a:r>
            <a:r>
              <a:rPr lang="ru-RU" sz="2800" b="1" dirty="0" smtClean="0"/>
              <a:t>на санках,</a:t>
            </a:r>
            <a:br>
              <a:rPr lang="ru-RU" sz="2800" b="1" dirty="0" smtClean="0"/>
            </a:br>
            <a:r>
              <a:rPr lang="ru-RU" sz="2800" b="1" dirty="0" smtClean="0"/>
              <a:t>Кто </a:t>
            </a:r>
            <a:r>
              <a:rPr lang="ru-RU" sz="2800" b="1" dirty="0" smtClean="0"/>
              <a:t>на лыжах,</a:t>
            </a:r>
            <a:br>
              <a:rPr lang="ru-RU" sz="2800" b="1" dirty="0" smtClean="0"/>
            </a:br>
            <a:r>
              <a:rPr lang="ru-RU" sz="2800" b="1" dirty="0" smtClean="0"/>
              <a:t>Кто </a:t>
            </a:r>
            <a:r>
              <a:rPr lang="ru-RU" sz="2800" b="1" dirty="0" smtClean="0"/>
              <a:t>повыше,</a:t>
            </a:r>
            <a:br>
              <a:rPr lang="ru-RU" sz="2800" b="1" dirty="0" smtClean="0"/>
            </a:br>
            <a:r>
              <a:rPr lang="ru-RU" sz="2800" b="1" dirty="0" smtClean="0"/>
              <a:t>Кто </a:t>
            </a:r>
            <a:r>
              <a:rPr lang="ru-RU" sz="2800" b="1" dirty="0" smtClean="0"/>
              <a:t>пониже,</a:t>
            </a:r>
            <a:br>
              <a:rPr lang="ru-RU" sz="2800" b="1" dirty="0" smtClean="0"/>
            </a:br>
            <a:r>
              <a:rPr lang="ru-RU" sz="2800" b="1" dirty="0" smtClean="0"/>
              <a:t>Кто </a:t>
            </a:r>
            <a:r>
              <a:rPr lang="ru-RU" sz="2800" b="1" dirty="0" smtClean="0"/>
              <a:t>потише,</a:t>
            </a:r>
            <a:br>
              <a:rPr lang="ru-RU" sz="2800" b="1" dirty="0" smtClean="0"/>
            </a:br>
            <a:r>
              <a:rPr lang="ru-RU" sz="2800" b="1" dirty="0" smtClean="0"/>
              <a:t>Кто </a:t>
            </a:r>
            <a:r>
              <a:rPr lang="ru-RU" sz="2800" b="1" dirty="0" smtClean="0"/>
              <a:t>с разбегу,</a:t>
            </a:r>
            <a:br>
              <a:rPr lang="ru-RU" sz="2800" b="1" dirty="0" smtClean="0"/>
            </a:br>
            <a:r>
              <a:rPr lang="ru-RU" sz="2800" b="1" dirty="0" smtClean="0"/>
              <a:t>Кто </a:t>
            </a:r>
            <a:r>
              <a:rPr lang="ru-RU" sz="2800" b="1" dirty="0" smtClean="0"/>
              <a:t>по льду,</a:t>
            </a:r>
            <a:br>
              <a:rPr lang="ru-RU" sz="2800" b="1" dirty="0" smtClean="0"/>
            </a:br>
            <a:r>
              <a:rPr lang="ru-RU" sz="2800" b="1" dirty="0" smtClean="0"/>
              <a:t>А </a:t>
            </a:r>
            <a:r>
              <a:rPr lang="ru-RU" sz="2800" b="1" dirty="0" smtClean="0"/>
              <a:t>кто по снегу.</a:t>
            </a:r>
            <a:br>
              <a:rPr lang="ru-RU" sz="2800" b="1" dirty="0" smtClean="0"/>
            </a:br>
            <a:r>
              <a:rPr lang="ru-RU" sz="2800" b="1" dirty="0" smtClean="0"/>
              <a:t>С </a:t>
            </a:r>
            <a:r>
              <a:rPr lang="ru-RU" sz="2800" b="1" dirty="0" smtClean="0"/>
              <a:t>горки – ух,</a:t>
            </a:r>
            <a:br>
              <a:rPr lang="ru-RU" sz="2800" b="1" dirty="0" smtClean="0"/>
            </a:br>
            <a:r>
              <a:rPr lang="ru-RU" sz="2800" b="1" dirty="0" smtClean="0"/>
              <a:t>На </a:t>
            </a:r>
            <a:r>
              <a:rPr lang="ru-RU" sz="2800" b="1" dirty="0" smtClean="0"/>
              <a:t>горку – ух,</a:t>
            </a:r>
            <a:br>
              <a:rPr lang="ru-RU" sz="2800" b="1" dirty="0" smtClean="0"/>
            </a:br>
            <a:r>
              <a:rPr lang="ru-RU" sz="2800" b="1" dirty="0" smtClean="0"/>
              <a:t>Бух!</a:t>
            </a:r>
            <a:br>
              <a:rPr lang="ru-RU" sz="2800" b="1" dirty="0" smtClean="0"/>
            </a:br>
            <a:r>
              <a:rPr lang="ru-RU" sz="2800" b="1" dirty="0" smtClean="0"/>
              <a:t>Захватывает </a:t>
            </a:r>
            <a:r>
              <a:rPr lang="ru-RU" sz="2800" b="1" dirty="0" smtClean="0"/>
              <a:t>Дух!</a:t>
            </a:r>
            <a:br>
              <a:rPr lang="ru-RU" sz="2800" b="1" dirty="0" smtClean="0"/>
            </a:br>
            <a:endParaRPr lang="ru-RU" sz="2800" b="1" dirty="0"/>
          </a:p>
        </p:txBody>
      </p:sp>
      <p:pic>
        <p:nvPicPr>
          <p:cNvPr id="1026" name="Picture 2" descr="http://s55.radikal.ru/i149/0812/19/f36637016b0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2057400"/>
            <a:ext cx="5075010" cy="381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</a:t>
            </a:r>
            <a:endParaRPr lang="ru-RU" sz="66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None/>
            </a:pPr>
            <a:r>
              <a:rPr lang="ru-RU" sz="3600" b="1" dirty="0" smtClean="0"/>
              <a:t>2.Интересные игры.</a:t>
            </a:r>
          </a:p>
        </p:txBody>
      </p:sp>
      <p:sp>
        <p:nvSpPr>
          <p:cNvPr id="7" name="Содержимое 7"/>
          <p:cNvSpPr txBox="1">
            <a:spLocks/>
          </p:cNvSpPr>
          <p:nvPr/>
        </p:nvSpPr>
        <p:spPr>
          <a:xfrm>
            <a:off x="5943600" y="2438400"/>
            <a:ext cx="2971800" cy="381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200" b="1" dirty="0" smtClean="0"/>
              <a:t>к</a:t>
            </a:r>
            <a:r>
              <a:rPr lang="ru-RU" sz="3200" b="1" u="sng" dirty="0" smtClean="0">
                <a:solidFill>
                  <a:srgbClr val="C00000"/>
                </a:solidFill>
              </a:rPr>
              <a:t>о</a:t>
            </a:r>
            <a:r>
              <a:rPr lang="ru-RU" sz="3200" b="1" dirty="0" smtClean="0"/>
              <a:t>рмушки</a:t>
            </a:r>
            <a:endParaRPr kumimoji="0" lang="ru-RU" sz="3200" b="1" i="0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3554" name="Picture 2" descr="http://img-fotki.yandex.ru/get/4518/103064218.1ea/0_67f80_1e67040_X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2133600"/>
            <a:ext cx="31496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</a:t>
            </a:r>
            <a:endParaRPr lang="ru-RU" sz="66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4876800"/>
            <a:ext cx="8229600" cy="1524000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ru-RU" sz="3600" b="1" dirty="0" smtClean="0"/>
              <a:t>Катается, скользит по льду, </a:t>
            </a:r>
          </a:p>
          <a:p>
            <a:pPr marL="514350" indent="-514350">
              <a:buNone/>
            </a:pPr>
            <a:r>
              <a:rPr lang="ru-RU" sz="3600" b="1" dirty="0" smtClean="0"/>
              <a:t>едет, идет</a:t>
            </a:r>
          </a:p>
        </p:txBody>
      </p:sp>
      <p:pic>
        <p:nvPicPr>
          <p:cNvPr id="9" name="Picture 2" descr="http://festival.1september.ru/articles/528757/f_clip_image00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7800" y="152400"/>
            <a:ext cx="6400800" cy="47902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</a:t>
            </a:r>
            <a:endParaRPr lang="ru-RU" sz="66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None/>
            </a:pPr>
            <a:r>
              <a:rPr lang="ru-RU" sz="3600" b="1" dirty="0" smtClean="0"/>
              <a:t>3.  Вот здорово!</a:t>
            </a:r>
          </a:p>
          <a:p>
            <a:pPr marL="514350" indent="-514350">
              <a:buNone/>
            </a:pPr>
            <a:r>
              <a:rPr lang="ru-RU" sz="3600" b="1" dirty="0" smtClean="0"/>
              <a:t>Весело ребятам зимой!</a:t>
            </a:r>
          </a:p>
        </p:txBody>
      </p:sp>
      <p:pic>
        <p:nvPicPr>
          <p:cNvPr id="9" name="Picture 2" descr="http://festival.1september.ru/articles/528757/f_clip_image00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28800" y="2895600"/>
            <a:ext cx="5105400" cy="38207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143000" y="1066800"/>
            <a:ext cx="7772400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457200" y="5334000"/>
            <a:ext cx="6400800" cy="1371600"/>
          </a:xfrm>
        </p:spPr>
        <p:txBody>
          <a:bodyPr>
            <a:normAutofit/>
          </a:bodyPr>
          <a:lstStyle/>
          <a:p>
            <a:endParaRPr lang="ru-RU" sz="66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4338" name="Picture 2" descr="http://festival.1september.ru/articles/528757/f_clip_image00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63752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143000" y="1066800"/>
            <a:ext cx="7772400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457200" y="5334000"/>
            <a:ext cx="6400800" cy="1371600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Зимние забавы</a:t>
            </a:r>
            <a:endParaRPr lang="ru-RU" sz="66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4338" name="Picture 2" descr="http://festival.1september.ru/articles/528757/f_clip_image00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0"/>
            <a:ext cx="7007575" cy="495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</a:t>
            </a:r>
            <a:endParaRPr lang="ru-RU" sz="66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3600" b="1" dirty="0" smtClean="0"/>
              <a:t>Чудесное утро!</a:t>
            </a:r>
          </a:p>
          <a:p>
            <a:pPr marL="514350" indent="-514350">
              <a:buAutoNum type="arabicPeriod"/>
            </a:pPr>
            <a:r>
              <a:rPr lang="ru-RU" sz="3600" b="1" dirty="0" smtClean="0"/>
              <a:t>Интересные игры.</a:t>
            </a:r>
          </a:p>
          <a:p>
            <a:pPr marL="514350" indent="-514350">
              <a:buAutoNum type="arabicPeriod"/>
            </a:pPr>
            <a:r>
              <a:rPr lang="ru-RU" sz="3600" b="1" dirty="0" smtClean="0"/>
              <a:t>Вот здорово!</a:t>
            </a:r>
            <a:endParaRPr lang="ru-RU" sz="3600" b="1" dirty="0"/>
          </a:p>
        </p:txBody>
      </p:sp>
      <p:pic>
        <p:nvPicPr>
          <p:cNvPr id="15362" name="Picture 2" descr="http://os1.i.ua/3/1/6274960_ba7ea03f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9000" y="3535658"/>
            <a:ext cx="5238750" cy="31447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</a:t>
            </a:r>
            <a:endParaRPr lang="ru-RU" sz="66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3600" b="1" dirty="0" smtClean="0"/>
              <a:t>Чудесное утро!</a:t>
            </a:r>
            <a:endParaRPr lang="ru-RU" sz="3600" b="1" dirty="0" smtClean="0"/>
          </a:p>
          <a:p>
            <a:r>
              <a:rPr lang="ru-RU" sz="3600" i="1" dirty="0" smtClean="0"/>
              <a:t>Был ясный зимн</a:t>
            </a:r>
            <a:r>
              <a:rPr lang="ru-RU" sz="3600" i="1" u="sng" dirty="0" smtClean="0"/>
              <a:t>ий</a:t>
            </a:r>
            <a:r>
              <a:rPr lang="ru-RU" sz="3600" i="1" dirty="0" smtClean="0"/>
              <a:t> день.</a:t>
            </a:r>
            <a:endParaRPr lang="ru-RU" sz="3600" dirty="0" smtClean="0"/>
          </a:p>
          <a:p>
            <a:r>
              <a:rPr lang="ru-RU" sz="3600" i="1" dirty="0" smtClean="0"/>
              <a:t>Н</a:t>
            </a:r>
            <a:r>
              <a:rPr lang="ru-RU" sz="3600" i="1" u="sng" dirty="0" smtClean="0"/>
              <a:t>а</a:t>
            </a:r>
            <a:r>
              <a:rPr lang="ru-RU" sz="3600" i="1" dirty="0" smtClean="0"/>
              <a:t>ступили зимн</a:t>
            </a:r>
            <a:r>
              <a:rPr lang="ru-RU" sz="3600" i="1" u="sng" dirty="0" smtClean="0"/>
              <a:t>ие</a:t>
            </a:r>
            <a:r>
              <a:rPr lang="ru-RU" sz="3600" i="1" dirty="0" smtClean="0"/>
              <a:t> к</a:t>
            </a:r>
            <a:r>
              <a:rPr lang="ru-RU" sz="3600" i="1" u="sng" dirty="0" smtClean="0"/>
              <a:t>а</a:t>
            </a:r>
            <a:r>
              <a:rPr lang="ru-RU" sz="3600" i="1" dirty="0" smtClean="0"/>
              <a:t>никулы.</a:t>
            </a:r>
            <a:endParaRPr lang="ru-RU" sz="3600" dirty="0" smtClean="0"/>
          </a:p>
          <a:p>
            <a:r>
              <a:rPr lang="ru-RU" sz="3600" i="1" dirty="0" smtClean="0"/>
              <a:t>Весь январь ст</a:t>
            </a:r>
            <a:r>
              <a:rPr lang="ru-RU" sz="3600" i="1" u="sng" dirty="0" smtClean="0"/>
              <a:t>о</a:t>
            </a:r>
            <a:r>
              <a:rPr lang="ru-RU" sz="3600" i="1" dirty="0" smtClean="0"/>
              <a:t>яли лютые м</a:t>
            </a:r>
            <a:r>
              <a:rPr lang="ru-RU" sz="3600" i="1" u="sng" dirty="0" smtClean="0"/>
              <a:t>оро</a:t>
            </a:r>
            <a:r>
              <a:rPr lang="ru-RU" sz="3600" i="1" dirty="0" smtClean="0"/>
              <a:t>зы.</a:t>
            </a:r>
            <a:endParaRPr lang="ru-RU" sz="3600" dirty="0" smtClean="0"/>
          </a:p>
          <a:p>
            <a:r>
              <a:rPr lang="ru-RU" sz="3600" i="1" dirty="0" smtClean="0"/>
              <a:t>Ноч</a:t>
            </a:r>
            <a:r>
              <a:rPr lang="ru-RU" sz="3600" i="1" u="sng" dirty="0" smtClean="0"/>
              <a:t>ь</a:t>
            </a:r>
            <a:r>
              <a:rPr lang="ru-RU" sz="3600" i="1" dirty="0" smtClean="0"/>
              <a:t>ю выпал пу</a:t>
            </a:r>
            <a:r>
              <a:rPr lang="ru-RU" sz="3600" i="1" u="sng" dirty="0" smtClean="0"/>
              <a:t>ши</a:t>
            </a:r>
            <a:r>
              <a:rPr lang="ru-RU" sz="3600" i="1" dirty="0" smtClean="0"/>
              <a:t>стый сне</a:t>
            </a:r>
            <a:r>
              <a:rPr lang="ru-RU" sz="3600" i="1" u="sng" dirty="0" smtClean="0"/>
              <a:t>г</a:t>
            </a:r>
            <a:r>
              <a:rPr lang="ru-RU" sz="3600" i="1" dirty="0" smtClean="0"/>
              <a:t>.</a:t>
            </a:r>
            <a:endParaRPr lang="ru-RU" sz="3600" dirty="0" smtClean="0"/>
          </a:p>
          <a:p>
            <a:pPr marL="514350" indent="-514350">
              <a:buNone/>
            </a:pPr>
            <a:endParaRPr lang="ru-RU" sz="36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   </a:t>
            </a:r>
            <a:r>
              <a:rPr lang="ru-RU" sz="6600" b="1" dirty="0" smtClean="0"/>
              <a:t/>
            </a:r>
            <a:br>
              <a:rPr lang="ru-RU" sz="6600" b="1" dirty="0" smtClean="0"/>
            </a:br>
            <a:endParaRPr lang="ru-RU" sz="66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None/>
            </a:pPr>
            <a:r>
              <a:rPr lang="ru-RU" sz="3600" b="1" dirty="0" smtClean="0"/>
              <a:t>2.Интересные игры.         </a:t>
            </a:r>
          </a:p>
        </p:txBody>
      </p:sp>
      <p:pic>
        <p:nvPicPr>
          <p:cNvPr id="16386" name="Picture 2" descr="http://festival.1september.ru/articles/528757/f_clip_image00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28800" y="2362200"/>
            <a:ext cx="5562600" cy="4228137"/>
          </a:xfrm>
          <a:prstGeom prst="rect">
            <a:avLst/>
          </a:prstGeom>
          <a:noFill/>
        </p:spPr>
      </p:pic>
      <p:sp>
        <p:nvSpPr>
          <p:cNvPr id="7" name="Содержимое 7"/>
          <p:cNvSpPr txBox="1">
            <a:spLocks/>
          </p:cNvSpPr>
          <p:nvPr/>
        </p:nvSpPr>
        <p:spPr>
          <a:xfrm>
            <a:off x="5943600" y="2438400"/>
            <a:ext cx="2971800" cy="381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Сн</a:t>
            </a:r>
            <a:r>
              <a:rPr kumimoji="0" lang="ru-RU" sz="3200" b="1" i="0" u="sng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еж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</a:t>
            </a:r>
            <a:endParaRPr lang="ru-RU" sz="66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None/>
            </a:pPr>
            <a:r>
              <a:rPr lang="ru-RU" sz="3600" b="1" dirty="0" smtClean="0"/>
              <a:t>2.Интересные игры.</a:t>
            </a:r>
          </a:p>
        </p:txBody>
      </p:sp>
      <p:sp>
        <p:nvSpPr>
          <p:cNvPr id="7" name="Содержимое 7"/>
          <p:cNvSpPr txBox="1">
            <a:spLocks/>
          </p:cNvSpPr>
          <p:nvPr/>
        </p:nvSpPr>
        <p:spPr>
          <a:xfrm>
            <a:off x="5943600" y="2438400"/>
            <a:ext cx="2971800" cy="381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Сн</a:t>
            </a:r>
            <a:r>
              <a:rPr kumimoji="0" lang="ru-RU" sz="3200" b="1" i="0" u="sng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е</a:t>
            </a:r>
            <a:r>
              <a:rPr kumimoji="0" lang="ru-RU" sz="3200" b="1" i="0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говик</a:t>
            </a:r>
          </a:p>
        </p:txBody>
      </p:sp>
      <p:pic>
        <p:nvPicPr>
          <p:cNvPr id="19460" name="Picture 4" descr="http://img-fotki.yandex.ru/get/6105/82881001.445/0_82965_458c499f_X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2133600"/>
            <a:ext cx="3124200" cy="45351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</a:t>
            </a:r>
            <a:endParaRPr lang="ru-RU" sz="66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None/>
            </a:pPr>
            <a:r>
              <a:rPr lang="ru-RU" sz="3600" b="1" dirty="0" smtClean="0"/>
              <a:t>2.Интересные игры.</a:t>
            </a:r>
          </a:p>
        </p:txBody>
      </p:sp>
      <p:sp>
        <p:nvSpPr>
          <p:cNvPr id="7" name="Содержимое 7"/>
          <p:cNvSpPr txBox="1">
            <a:spLocks/>
          </p:cNvSpPr>
          <p:nvPr/>
        </p:nvSpPr>
        <p:spPr>
          <a:xfrm>
            <a:off x="5943600" y="2438400"/>
            <a:ext cx="2971800" cy="381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</a:t>
            </a:r>
            <a:r>
              <a:rPr kumimoji="0" lang="ru-RU" sz="3200" b="1" i="0" u="sng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</a:t>
            </a:r>
            <a:r>
              <a:rPr kumimoji="0" lang="ru-RU" sz="3200" b="1" i="0" u="sng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ь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ки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200" b="1" dirty="0" smtClean="0"/>
              <a:t>К</a:t>
            </a:r>
            <a:r>
              <a:rPr lang="ru-RU" sz="3200" b="1" u="sng" dirty="0" smtClean="0">
                <a:solidFill>
                  <a:srgbClr val="C00000"/>
                </a:solidFill>
              </a:rPr>
              <a:t>а</a:t>
            </a:r>
            <a:r>
              <a:rPr lang="ru-RU" sz="3200" b="1" dirty="0" smtClean="0"/>
              <a:t>тается</a:t>
            </a:r>
            <a:endParaRPr kumimoji="0" lang="ru-RU" sz="3200" b="1" i="0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482" name="Picture 2" descr="http://nifiga-sebe.ru/uploads/posts/2010-10/1286374846_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2209800"/>
            <a:ext cx="3429000" cy="44553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</a:t>
            </a:r>
            <a:endParaRPr lang="ru-RU" sz="66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None/>
            </a:pPr>
            <a:r>
              <a:rPr lang="ru-RU" sz="3600" b="1" dirty="0" smtClean="0"/>
              <a:t>2.Интересные игры.</a:t>
            </a:r>
          </a:p>
        </p:txBody>
      </p:sp>
      <p:sp>
        <p:nvSpPr>
          <p:cNvPr id="7" name="Содержимое 7"/>
          <p:cNvSpPr txBox="1">
            <a:spLocks/>
          </p:cNvSpPr>
          <p:nvPr/>
        </p:nvSpPr>
        <p:spPr>
          <a:xfrm>
            <a:off x="5943600" y="2438400"/>
            <a:ext cx="2971800" cy="381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200" b="1" dirty="0" smtClean="0"/>
              <a:t>К</a:t>
            </a:r>
            <a:r>
              <a:rPr lang="ru-RU" sz="3200" b="1" u="sng" dirty="0" smtClean="0">
                <a:solidFill>
                  <a:srgbClr val="C00000"/>
                </a:solidFill>
              </a:rPr>
              <a:t>а</a:t>
            </a:r>
            <a:r>
              <a:rPr lang="ru-RU" sz="3200" b="1" dirty="0" smtClean="0"/>
              <a:t>тается</a:t>
            </a:r>
            <a:endParaRPr kumimoji="0" lang="ru-RU" sz="3200" b="1" i="0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1506" name="Picture 2" descr="http://nifiga-sebe.ru/uploads/posts/2010-10/1286374919_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2212889"/>
            <a:ext cx="2987431" cy="43403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</a:t>
            </a:r>
            <a:endParaRPr lang="ru-RU" sz="66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None/>
            </a:pPr>
            <a:r>
              <a:rPr lang="ru-RU" sz="3600" b="1" dirty="0" smtClean="0"/>
              <a:t>2.Интересные игры.</a:t>
            </a:r>
          </a:p>
        </p:txBody>
      </p:sp>
      <p:sp>
        <p:nvSpPr>
          <p:cNvPr id="7" name="Содержимое 7"/>
          <p:cNvSpPr txBox="1">
            <a:spLocks/>
          </p:cNvSpPr>
          <p:nvPr/>
        </p:nvSpPr>
        <p:spPr>
          <a:xfrm>
            <a:off x="5943600" y="2438400"/>
            <a:ext cx="2971800" cy="381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200" b="1" dirty="0" smtClean="0"/>
              <a:t>С  г</a:t>
            </a:r>
            <a:r>
              <a:rPr lang="ru-RU" sz="3200" b="1" u="sng" dirty="0" smtClean="0">
                <a:solidFill>
                  <a:srgbClr val="C00000"/>
                </a:solidFill>
              </a:rPr>
              <a:t>о</a:t>
            </a:r>
            <a:r>
              <a:rPr lang="ru-RU" sz="3200" b="1" dirty="0" smtClean="0"/>
              <a:t>ры</a:t>
            </a:r>
            <a:endParaRPr kumimoji="0" lang="ru-RU" sz="3200" b="1" i="0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2530" name="Picture 2" descr="http://img-fotki.yandex.ru/get/5309/24836514.b9/0_d49ac_c794f710_X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2133600"/>
            <a:ext cx="3124200" cy="45143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95</Words>
  <PresentationFormat>Экран (4:3)</PresentationFormat>
  <Paragraphs>37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Office Theme</vt:lpstr>
      <vt:lpstr>Как на горке, на горе. Как на горке, на горе, На широком на дворе, Кто на санках, Кто на лыжах, Кто повыше, Кто пониже, Кто потише, Кто с разбегу, Кто по льду, А кто по снегу. С горки – ух, На горку – ух, Бух! Захватывает Дух! </vt:lpstr>
      <vt:lpstr>Слайд 2</vt:lpstr>
      <vt:lpstr>План</vt:lpstr>
      <vt:lpstr>План</vt:lpstr>
      <vt:lpstr>План    </vt:lpstr>
      <vt:lpstr>План</vt:lpstr>
      <vt:lpstr>План</vt:lpstr>
      <vt:lpstr>План</vt:lpstr>
      <vt:lpstr>План</vt:lpstr>
      <vt:lpstr>План</vt:lpstr>
      <vt:lpstr>План</vt:lpstr>
      <vt:lpstr>План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на горке, на горе. Как на горке, на горе, На широком на дворе, Кто на санках, Кто на лыжах, Кто повыше, Кто пониже, Кто потише, Кто с разбегу, Кто по льду, А кто по снегу. С горки – ух, На горку – ух, Бух! Захватывает Дух! </dc:title>
  <cp:lastModifiedBy>SPA</cp:lastModifiedBy>
  <cp:revision>19</cp:revision>
  <dcterms:modified xsi:type="dcterms:W3CDTF">2013-01-25T09:06:28Z</dcterms:modified>
</cp:coreProperties>
</file>