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67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CC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3E99-4E12-4CC9-86BC-9F318DA4CB5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8D1F-A720-4F8A-982C-5D71F37E9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3E99-4E12-4CC9-86BC-9F318DA4CB5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8D1F-A720-4F8A-982C-5D71F37E9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3E99-4E12-4CC9-86BC-9F318DA4CB5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8D1F-A720-4F8A-982C-5D71F37E9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3E99-4E12-4CC9-86BC-9F318DA4CB5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8D1F-A720-4F8A-982C-5D71F37E9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3E99-4E12-4CC9-86BC-9F318DA4CB5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8D1F-A720-4F8A-982C-5D71F37E9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3E99-4E12-4CC9-86BC-9F318DA4CB5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8D1F-A720-4F8A-982C-5D71F37E9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3E99-4E12-4CC9-86BC-9F318DA4CB5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8D1F-A720-4F8A-982C-5D71F37E9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3E99-4E12-4CC9-86BC-9F318DA4CB5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8D1F-A720-4F8A-982C-5D71F37E9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3E99-4E12-4CC9-86BC-9F318DA4CB5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8D1F-A720-4F8A-982C-5D71F37E9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3E99-4E12-4CC9-86BC-9F318DA4CB5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8D1F-A720-4F8A-982C-5D71F37E9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3E99-4E12-4CC9-86BC-9F318DA4CB5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8D1F-A720-4F8A-982C-5D71F37E9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63E99-4E12-4CC9-86BC-9F318DA4CB5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28D1F-A720-4F8A-982C-5D71F37E9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12" Type="http://schemas.openxmlformats.org/officeDocument/2006/relationships/image" Target="../media/image3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11" Type="http://schemas.openxmlformats.org/officeDocument/2006/relationships/image" Target="../media/image37.pn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png"/><Relationship Id="rId7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jpe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shareslide.ru/img/thumbs/c8f9f45e95f45006e147e40ccdb166d9-800x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632848" cy="5040559"/>
          </a:xfrm>
          <a:prstGeom prst="roundRect">
            <a:avLst/>
          </a:prstGeom>
          <a:solidFill>
            <a:schemeClr val="bg2"/>
          </a:solidFill>
          <a:effectLst>
            <a:innerShdw blurRad="114300">
              <a:prstClr val="black"/>
            </a:innerShdw>
          </a:effectLst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FF0066"/>
                </a:solidFill>
                <a:latin typeface="Constantia" pitchFamily="18" charset="0"/>
              </a:rPr>
              <a:t>З</a:t>
            </a:r>
            <a:r>
              <a:rPr lang="ru-RU" b="1" i="1" dirty="0" smtClean="0">
                <a:solidFill>
                  <a:srgbClr val="FF0066"/>
                </a:solidFill>
                <a:latin typeface="Constantia" pitchFamily="18" charset="0"/>
              </a:rPr>
              <a:t>вуковая культура речи: дифференциация звуков </a:t>
            </a:r>
            <a:r>
              <a:rPr lang="ru-RU" b="1" i="1" dirty="0" err="1" smtClean="0">
                <a:solidFill>
                  <a:srgbClr val="FF0066"/>
                </a:solidFill>
                <a:latin typeface="Constantia" pitchFamily="18" charset="0"/>
              </a:rPr>
              <a:t>ч-щ</a:t>
            </a:r>
            <a:endParaRPr lang="ru-RU" b="1" i="1" dirty="0">
              <a:solidFill>
                <a:srgbClr val="FF0066"/>
              </a:solidFill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653136"/>
            <a:ext cx="6400800" cy="1752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Constantia" pitchFamily="18" charset="0"/>
              </a:rPr>
              <a:t>Развитие речи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Constantia" pitchFamily="18" charset="0"/>
              </a:rPr>
              <a:t>Старшая группа № 9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Constantia" pitchFamily="18" charset="0"/>
              </a:rPr>
              <a:t>Подготовила Клишина Е.Д.</a:t>
            </a:r>
            <a:endParaRPr lang="ru-RU" sz="2000" dirty="0">
              <a:solidFill>
                <a:srgbClr val="7030A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1/1610217780_23-p-fon-dlya-prezentatsii-po-logopedii-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71600" y="548680"/>
            <a:ext cx="62646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Constantia" pitchFamily="18" charset="0"/>
              </a:rPr>
              <a:t>                 Игра «Закончи предложения»</a:t>
            </a:r>
          </a:p>
          <a:p>
            <a:endParaRPr lang="ru-RU" sz="2400" b="1" dirty="0" smtClean="0">
              <a:solidFill>
                <a:srgbClr val="00B050"/>
              </a:solidFill>
              <a:latin typeface="Constantia" pitchFamily="18" charset="0"/>
            </a:endParaRPr>
          </a:p>
          <a:p>
            <a:pPr algn="ctr"/>
            <a:endParaRPr lang="ru-RU" sz="2400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Constantia" pitchFamily="18" charset="0"/>
              </a:rPr>
              <a:t>            У нашей дочки румяные …</a:t>
            </a:r>
          </a:p>
          <a:p>
            <a:endParaRPr lang="ru-RU" sz="2400" dirty="0" smtClean="0">
              <a:latin typeface="Constantia" pitchFamily="18" charset="0"/>
            </a:endParaRPr>
          </a:p>
          <a:p>
            <a:endParaRPr lang="ru-RU" sz="2400" dirty="0" smtClean="0">
              <a:latin typeface="Constantia" pitchFamily="18" charset="0"/>
            </a:endParaRPr>
          </a:p>
          <a:p>
            <a:r>
              <a:rPr lang="ru-RU" sz="2400" dirty="0" smtClean="0">
                <a:latin typeface="Constantia" pitchFamily="18" charset="0"/>
              </a:rPr>
              <a:t>          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Мой щенок играет в … </a:t>
            </a:r>
          </a:p>
          <a:p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Constantia" pitchFamily="18" charset="0"/>
            </a:endParaRPr>
          </a:p>
          <a:p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Constantia" pitchFamily="18" charset="0"/>
            </a:endParaRPr>
          </a:p>
          <a:p>
            <a:r>
              <a:rPr lang="ru-RU" sz="2400" dirty="0" smtClean="0">
                <a:latin typeface="Constantia" pitchFamily="18" charset="0"/>
              </a:rPr>
              <a:t>     </a:t>
            </a:r>
            <a:r>
              <a:rPr lang="ru-RU" sz="2400" dirty="0" smtClean="0">
                <a:solidFill>
                  <a:srgbClr val="7030A0"/>
                </a:solidFill>
                <a:latin typeface="Constantia" pitchFamily="18" charset="0"/>
              </a:rPr>
              <a:t>Появилась в небе …</a:t>
            </a:r>
          </a:p>
          <a:p>
            <a:endParaRPr lang="ru-RU" sz="2400" dirty="0" smtClean="0">
              <a:latin typeface="Constantia" pitchFamily="18" charset="0"/>
            </a:endParaRPr>
          </a:p>
          <a:p>
            <a:endParaRPr lang="ru-RU" sz="2400" dirty="0" smtClean="0">
              <a:latin typeface="Constantia" pitchFamily="18" charset="0"/>
            </a:endParaRPr>
          </a:p>
          <a:p>
            <a:r>
              <a:rPr lang="ru-RU" sz="2400" dirty="0" smtClean="0">
                <a:latin typeface="Constantia" pitchFamily="18" charset="0"/>
              </a:rPr>
              <a:t>                      </a:t>
            </a:r>
          </a:p>
          <a:p>
            <a:r>
              <a:rPr lang="ru-RU" sz="2400" dirty="0" smtClean="0">
                <a:latin typeface="Constantia" pitchFamily="18" charset="0"/>
              </a:rPr>
              <a:t>                     </a:t>
            </a:r>
            <a:r>
              <a:rPr lang="ru-RU" sz="2400" dirty="0" smtClean="0">
                <a:solidFill>
                  <a:srgbClr val="00CC00"/>
                </a:solidFill>
                <a:latin typeface="Constantia" pitchFamily="18" charset="0"/>
              </a:rPr>
              <a:t>Плещется в речушке … </a:t>
            </a:r>
            <a:endParaRPr lang="ru-RU" sz="2400" dirty="0">
              <a:solidFill>
                <a:srgbClr val="00CC00"/>
              </a:solidFill>
              <a:latin typeface="Constantia" pitchFamily="18" charset="0"/>
            </a:endParaRPr>
          </a:p>
        </p:txBody>
      </p:sp>
      <p:pic>
        <p:nvPicPr>
          <p:cNvPr id="4098" name="Picture 2" descr="https://static.insales-cdn.com/images/products/1/417/287826337/large_%D0%BC%D0%BE%D1%80%D0%B4%D0%B0_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04248" y="1124744"/>
            <a:ext cx="1516864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0" descr="https://fsd.kopilkaurokov.ru/uploads/user_file_5760b15d5016d/sbornikvariativnykhzadaniinapravliennykhnaformirovaniiepoznavatielnykhuuddliauchashchikhsia3klassa_1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6084168" y="4869160"/>
            <a:ext cx="1612764" cy="1400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https://kartinkin.net/uploads/posts/2022-03/1647123895_38-kartinkin-net-p-tuchka-kartinki-3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9992" y="3861048"/>
            <a:ext cx="1804538" cy="936104"/>
          </a:xfrm>
          <a:prstGeom prst="rect">
            <a:avLst/>
          </a:prstGeom>
          <a:noFill/>
        </p:spPr>
      </p:pic>
      <p:pic>
        <p:nvPicPr>
          <p:cNvPr id="7" name="Picture 4" descr="https://avatars.mds.yandex.net/i?id=c71374ccd6ea827dad0b712ff1b6c0e7_l-5208943-images-thumbs&amp;n=1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23061" y="2348880"/>
            <a:ext cx="1124948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1/1610217780_23-p-fon-dlya-prezentatsii-po-logopedii-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987824" y="476672"/>
            <a:ext cx="41082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Constantia" pitchFamily="18" charset="0"/>
              </a:rPr>
              <a:t>Игра «Где прячется звук?»</a:t>
            </a:r>
            <a:endParaRPr lang="ru-RU" sz="2400" dirty="0">
              <a:solidFill>
                <a:srgbClr val="00B050"/>
              </a:solidFill>
              <a:latin typeface="Constant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908720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nstantia" pitchFamily="18" charset="0"/>
              </a:rPr>
              <a:t>Назови сказочного героя. Какой звук в его имени вы услышали?</a:t>
            </a:r>
            <a:endParaRPr lang="ru-RU" dirty="0">
              <a:latin typeface="Constantia" pitchFamily="18" charset="0"/>
            </a:endParaRPr>
          </a:p>
        </p:txBody>
      </p:sp>
      <p:pic>
        <p:nvPicPr>
          <p:cNvPr id="3074" name="Picture 2" descr="https://img-gorod.ru/27/686/2768615_detai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556792"/>
            <a:ext cx="1360927" cy="18689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https://encrypted-tbn0.gstatic.com/images?q=tbn:ANd9GcQA97hfeDsOtfEaQDNNOMLcDtbcuVkEpWZ1_A&amp;usqp=CAU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2120" y="1484784"/>
            <a:ext cx="1656184" cy="2633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8" name="Picture 6" descr="https://xn--48-jlc6c.xn--p1ai/wp-content/uploads/2021/08/unnamed-1-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35896" y="1700808"/>
            <a:ext cx="1834132" cy="16082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80" name="Picture 8" descr="https://xn--80aaaef2dptal.xn--p1ai/upload/iblock/bd8/bd88273e19a1366732ee77a6082a9d8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4149080"/>
            <a:ext cx="2020888" cy="2020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82" name="Picture 10" descr="https://img2.freepng.ru/20181115/xqb/kisspng-northern-pike-fairy-tale-alibaba-the-frog-princess-ampquot-5bee2bc93ae8f0.121426801542335433241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63688" y="1556792"/>
            <a:ext cx="1831264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84" name="Picture 12" descr="https://www.clipartmax.com/png/middle/434-4344613_nutcracker-face-stencil-%D1%89%D0%B5%D0%BB%D0%BA%D1%83%D0%BD%D1%87%D0%B8%D0%BA-%D1%80%D0%B8%D1%81%D1%83%D0%BD%D0%BE%D0%BA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851920" y="4005064"/>
            <a:ext cx="1674186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86" name="Picture 14" descr="https://manuskript-shop.ru/assets/images/products/36316/11106779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411760" y="3717032"/>
            <a:ext cx="1440160" cy="2754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88" name="Picture 16" descr="https://cbgd.ask.fm/wallpapers2/095/409/892/608/original/file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580112" y="4365104"/>
            <a:ext cx="1728192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90" name="Picture 18" descr="https://legkouroki.ru/wp-content/uploads/2020/06/1-1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452320" y="1628800"/>
            <a:ext cx="1505744" cy="2484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92" name="Picture 20" descr="https://e7.pngegg.com/pngimages/982/618/png-clipart-liveinternet-graphy-others-miscellaneous-child.png"/>
          <p:cNvPicPr>
            <a:picLocks noChangeAspect="1" noChangeArrowheads="1"/>
          </p:cNvPicPr>
          <p:nvPr/>
        </p:nvPicPr>
        <p:blipFill>
          <a:blip r:embed="rId12" cstate="email"/>
          <a:srcRect l="22119" r="21602"/>
          <a:stretch>
            <a:fillRect/>
          </a:stretch>
        </p:blipFill>
        <p:spPr bwMode="auto">
          <a:xfrm>
            <a:off x="7380312" y="4149080"/>
            <a:ext cx="1538592" cy="2126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1/1610217780_23-p-fon-dlya-prezentatsii-po-logopedii-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15816" y="548680"/>
            <a:ext cx="37178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Constantia" pitchFamily="18" charset="0"/>
              </a:rPr>
              <a:t>Игра «Назови ласково»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1052736"/>
            <a:ext cx="3645037" cy="6001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Constantia" pitchFamily="18" charset="0"/>
              </a:rPr>
              <a:t>Мама – мамочка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Constantia" pitchFamily="18" charset="0"/>
              </a:rPr>
              <a:t>Шапка – шапочка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Constantia" pitchFamily="18" charset="0"/>
              </a:rPr>
              <a:t>Свеча – свечка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Constantia" pitchFamily="18" charset="0"/>
              </a:rPr>
              <a:t>Папа – папочка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Constantia" pitchFamily="18" charset="0"/>
              </a:rPr>
              <a:t>Сын – сыночек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Constantia" pitchFamily="18" charset="0"/>
              </a:rPr>
              <a:t>Мяч – мячик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Constantia" pitchFamily="18" charset="0"/>
              </a:rPr>
              <a:t>Майка – </a:t>
            </a:r>
            <a:r>
              <a:rPr lang="ru-RU" sz="2400" b="1" dirty="0" err="1" smtClean="0">
                <a:solidFill>
                  <a:srgbClr val="7030A0"/>
                </a:solidFill>
                <a:latin typeface="Constantia" pitchFamily="18" charset="0"/>
              </a:rPr>
              <a:t>маечка</a:t>
            </a:r>
            <a:endParaRPr lang="ru-RU" sz="2400" b="1" dirty="0" smtClean="0">
              <a:solidFill>
                <a:srgbClr val="7030A0"/>
              </a:solidFill>
              <a:latin typeface="Constantia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Constantia" pitchFamily="18" charset="0"/>
              </a:rPr>
              <a:t>Тапки – тапочки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Constantia" pitchFamily="18" charset="0"/>
              </a:rPr>
              <a:t>Чемодан </a:t>
            </a:r>
            <a:r>
              <a:rPr lang="ru-RU" sz="2400" b="1" dirty="0" smtClean="0">
                <a:solidFill>
                  <a:srgbClr val="7030A0"/>
                </a:solidFill>
                <a:latin typeface="Constantia" pitchFamily="18" charset="0"/>
              </a:rPr>
              <a:t>– чемоданчик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Constantia" pitchFamily="18" charset="0"/>
              </a:rPr>
              <a:t>Умница - …</a:t>
            </a:r>
            <a:endParaRPr lang="ru-RU" sz="2400" b="1" dirty="0" smtClean="0">
              <a:solidFill>
                <a:srgbClr val="7030A0"/>
              </a:solidFill>
              <a:latin typeface="Constantia" pitchFamily="18" charset="0"/>
            </a:endParaRPr>
          </a:p>
          <a:p>
            <a:endParaRPr lang="ru-RU" sz="2400" b="1" dirty="0">
              <a:solidFill>
                <a:srgbClr val="7030A0"/>
              </a:solidFill>
              <a:latin typeface="Constantia" pitchFamily="18" charset="0"/>
            </a:endParaRPr>
          </a:p>
        </p:txBody>
      </p:sp>
      <p:pic>
        <p:nvPicPr>
          <p:cNvPr id="2050" name="Picture 2" descr="https://100-raskrasok.ru/wp-content/uploads/2022/06/151979-pic-vector-hat-winter-png-file-hd-1873x204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612334">
            <a:off x="4430896" y="1039086"/>
            <a:ext cx="1092996" cy="1195118"/>
          </a:xfrm>
          <a:prstGeom prst="rect">
            <a:avLst/>
          </a:prstGeom>
          <a:noFill/>
        </p:spPr>
      </p:pic>
      <p:pic>
        <p:nvPicPr>
          <p:cNvPr id="2052" name="Picture 4" descr="https://catherineasquithgallery.com/uploads/posts/2021-03/1614574515_46-p-mama-na-belom-fone-5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6136" y="1196752"/>
            <a:ext cx="1800200" cy="1800200"/>
          </a:xfrm>
          <a:prstGeom prst="rect">
            <a:avLst/>
          </a:prstGeom>
          <a:noFill/>
        </p:spPr>
      </p:pic>
      <p:pic>
        <p:nvPicPr>
          <p:cNvPr id="2054" name="Picture 6" descr="https://thumbs.dreamstime.com/b/%D1%81%D0%B2%D0%B5%D1%87%D0%B0-%D1%88%D0%B0%D1%80%D0%B6%D0%B0-%D0%B8%D0%BB%D0%BB%D1%8E%D1%81%D1%82%D1%80%D0%B0%D1%86%D0%B8%D0%B8-%D0%B2%D0%B5%D0%BA%D1%82%D0%BE%D1%80%D0%B0-11644552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68344" y="908720"/>
            <a:ext cx="671628" cy="1859360"/>
          </a:xfrm>
          <a:prstGeom prst="rect">
            <a:avLst/>
          </a:prstGeom>
          <a:noFill/>
        </p:spPr>
      </p:pic>
      <p:pic>
        <p:nvPicPr>
          <p:cNvPr id="2056" name="Picture 8" descr="https://img.lovepik.com/element/40132/9504.png_1200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00192" y="3068960"/>
            <a:ext cx="1224136" cy="3060340"/>
          </a:xfrm>
          <a:prstGeom prst="rect">
            <a:avLst/>
          </a:prstGeom>
          <a:noFill/>
        </p:spPr>
      </p:pic>
      <p:pic>
        <p:nvPicPr>
          <p:cNvPr id="2058" name="Picture 10" descr="https://heeler-chadan.rtyva.ru/wp-content/uploads/2022/02/IMG-073f18d4ace65f1f91ed8d09f3bed0e5-V.jpg"/>
          <p:cNvPicPr>
            <a:picLocks noChangeAspect="1" noChangeArrowheads="1"/>
          </p:cNvPicPr>
          <p:nvPr/>
        </p:nvPicPr>
        <p:blipFill>
          <a:blip r:embed="rId7" cstate="email"/>
          <a:srcRect l="-6146" t="-13380"/>
          <a:stretch>
            <a:fillRect/>
          </a:stretch>
        </p:blipFill>
        <p:spPr bwMode="auto">
          <a:xfrm>
            <a:off x="7668344" y="3356992"/>
            <a:ext cx="1240876" cy="1224136"/>
          </a:xfrm>
          <a:prstGeom prst="rect">
            <a:avLst/>
          </a:prstGeom>
          <a:noFill/>
        </p:spPr>
      </p:pic>
      <p:pic>
        <p:nvPicPr>
          <p:cNvPr id="2060" name="Picture 12" descr="https://cstor.nn2.ru/forum/data/forum/files/2017-07/180862992-9b191e5911a6175d1c900480dc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009911">
            <a:off x="4839805" y="2256846"/>
            <a:ext cx="1080120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2" name="Picture 14" descr="https://www.clipartsfree.de/images/joomgallery/originals/mode_18/hausschue_clipart_free_mode_20120301_1420269202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716016" y="3861048"/>
            <a:ext cx="1368152" cy="836987"/>
          </a:xfrm>
          <a:prstGeom prst="rect">
            <a:avLst/>
          </a:prstGeom>
          <a:noFill/>
        </p:spPr>
      </p:pic>
      <p:pic>
        <p:nvPicPr>
          <p:cNvPr id="2064" name="Picture 16" descr="https://e7.pngegg.com/pngimages/1019/839/png-clipart-numbers-in-spanish-link-free-computer-icons-android-pink-suitcase-orange-color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004048" y="4797152"/>
            <a:ext cx="1115069" cy="1783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1/1610217780_23-p-fon-dlya-prezentatsii-po-logopedii-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45566" y="1340768"/>
            <a:ext cx="4626588" cy="203132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 просто</a:t>
            </a:r>
          </a:p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УМНИЧКИ!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d5c39b63ffc782dde0378cc2f30c867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3429000"/>
            <a:ext cx="35052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1-01/1610217780_23-p-fon-dlya-prezentatsii-po-logopedii-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28674" name="Picture 2" descr="https://tacon.ru/wp-content/uploads/e/1/d/e1d7d5c6af061dfd27ffdb7cf1229dc4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476672"/>
            <a:ext cx="8037612" cy="5862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1-01/1610217780_23-p-fon-dlya-prezentatsii-po-logopedii-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27652" name="Picture 4" descr="https://theslide.ru/img/thumbs/4ddade5d93017ba257738b20d3eb22e7-800x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6" y="260648"/>
            <a:ext cx="4680520" cy="31683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7654" name="Picture 6" descr="https://theslide.ru/img/thumbs/503355322b20474adadfdbf2f4be7836-800x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07704" y="3501008"/>
            <a:ext cx="5184576" cy="31478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kartinkin.net/uploads/posts/2021-01/1610217780_23-p-fon-dlya-prezentatsii-po-logopedii-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47664" y="332656"/>
            <a:ext cx="684076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Constantia" pitchFamily="18" charset="0"/>
              </a:rPr>
              <a:t>Отгадай загадки:</a:t>
            </a:r>
            <a:endParaRPr lang="ru-RU" sz="2800" b="1" dirty="0">
              <a:latin typeface="Constantia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Constantia" pitchFamily="18" charset="0"/>
              </a:rPr>
              <a:t>1) Стукнешь о стенку-</a:t>
            </a:r>
          </a:p>
          <a:p>
            <a:r>
              <a:rPr lang="ru-RU" sz="2400" dirty="0">
                <a:solidFill>
                  <a:srgbClr val="002060"/>
                </a:solidFill>
                <a:latin typeface="Constantia" pitchFamily="18" charset="0"/>
              </a:rPr>
              <a:t>А я отскочу,</a:t>
            </a:r>
          </a:p>
          <a:p>
            <a:r>
              <a:rPr lang="ru-RU" sz="2400" dirty="0">
                <a:solidFill>
                  <a:srgbClr val="002060"/>
                </a:solidFill>
                <a:latin typeface="Constantia" pitchFamily="18" charset="0"/>
              </a:rPr>
              <a:t>Бросишь на землю,-</a:t>
            </a:r>
          </a:p>
          <a:p>
            <a:r>
              <a:rPr lang="ru-RU" sz="2400" dirty="0">
                <a:solidFill>
                  <a:srgbClr val="002060"/>
                </a:solidFill>
                <a:latin typeface="Constantia" pitchFamily="18" charset="0"/>
              </a:rPr>
              <a:t>А я подскачу.</a:t>
            </a:r>
          </a:p>
          <a:p>
            <a:r>
              <a:rPr lang="ru-RU" sz="2400" dirty="0">
                <a:solidFill>
                  <a:srgbClr val="002060"/>
                </a:solidFill>
                <a:latin typeface="Constantia" pitchFamily="18" charset="0"/>
              </a:rPr>
              <a:t>Я из ладоней в ладони лечу,-</a:t>
            </a:r>
          </a:p>
          <a:p>
            <a:r>
              <a:rPr lang="ru-RU" sz="2400" dirty="0">
                <a:solidFill>
                  <a:srgbClr val="002060"/>
                </a:solidFill>
                <a:latin typeface="Constantia" pitchFamily="18" charset="0"/>
              </a:rPr>
              <a:t>Смирно лежать</a:t>
            </a:r>
          </a:p>
          <a:p>
            <a:r>
              <a:rPr lang="ru-RU" sz="2400" dirty="0">
                <a:solidFill>
                  <a:srgbClr val="002060"/>
                </a:solidFill>
                <a:latin typeface="Constantia" pitchFamily="18" charset="0"/>
              </a:rPr>
              <a:t>Я никак не хочу</a:t>
            </a:r>
            <a:r>
              <a:rPr lang="ru-RU" sz="2400" dirty="0" smtClean="0">
                <a:solidFill>
                  <a:srgbClr val="002060"/>
                </a:solidFill>
                <a:latin typeface="Constantia" pitchFamily="18" charset="0"/>
              </a:rPr>
              <a:t>.</a:t>
            </a:r>
          </a:p>
          <a:p>
            <a:r>
              <a:rPr lang="ru-RU" sz="2400" dirty="0" smtClean="0">
                <a:latin typeface="Constantia" pitchFamily="18" charset="0"/>
              </a:rPr>
              <a:t> </a:t>
            </a:r>
          </a:p>
          <a:p>
            <a:r>
              <a:rPr lang="ru-RU" sz="2400" i="1" dirty="0" smtClean="0">
                <a:solidFill>
                  <a:srgbClr val="00B050"/>
                </a:solidFill>
                <a:latin typeface="Constantia" pitchFamily="18" charset="0"/>
              </a:rPr>
              <a:t>Какой звук в конце слова? </a:t>
            </a:r>
          </a:p>
          <a:p>
            <a:pPr lvl="5" algn="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2) Хвостом виляет, </a:t>
            </a:r>
          </a:p>
          <a:p>
            <a:pPr lvl="5" algn="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Зубаста, а не лает.</a:t>
            </a:r>
          </a:p>
          <a:p>
            <a:pPr lvl="5" algn="r"/>
            <a:endParaRPr lang="ru-RU" sz="2400" dirty="0" smtClean="0">
              <a:latin typeface="Constantia" pitchFamily="18" charset="0"/>
            </a:endParaRPr>
          </a:p>
          <a:p>
            <a:pPr algn="r"/>
            <a:r>
              <a:rPr lang="ru-RU" sz="2400" i="1" dirty="0" smtClean="0">
                <a:solidFill>
                  <a:srgbClr val="FF0000"/>
                </a:solidFill>
                <a:latin typeface="Constantia" pitchFamily="18" charset="0"/>
              </a:rPr>
              <a:t>Какой звук в начале слова?</a:t>
            </a:r>
          </a:p>
          <a:p>
            <a:pPr lvl="5" algn="r"/>
            <a:r>
              <a:rPr lang="ru-RU" sz="2400" dirty="0" smtClean="0">
                <a:latin typeface="Constantia" pitchFamily="18" charset="0"/>
              </a:rPr>
              <a:t> </a:t>
            </a:r>
            <a:endParaRPr lang="ru-RU" sz="2400" dirty="0">
              <a:latin typeface="Constantia" pitchFamily="18" charset="0"/>
            </a:endParaRPr>
          </a:p>
        </p:txBody>
      </p:sp>
      <p:pic>
        <p:nvPicPr>
          <p:cNvPr id="11268" name="Picture 4" descr="https://avatars.mds.yandex.net/i?id=c71374ccd6ea827dad0b712ff1b6c0e7_l-5208943-images-thumbs&amp;n=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56176" y="1268760"/>
            <a:ext cx="1872208" cy="1797602"/>
          </a:xfrm>
          <a:prstGeom prst="rect">
            <a:avLst/>
          </a:prstGeom>
          <a:noFill/>
        </p:spPr>
      </p:pic>
      <p:pic>
        <p:nvPicPr>
          <p:cNvPr id="11270" name="Picture 6" descr="https://thumbs.dreamstime.com/b/%D0%B4%D0%B8%D0%B7%D0%B0%D0%B9%D0%BD-%D1%80%D1%8B%D0%B1-%D1%80%D0%B5%D0%BA%D0%B8-%D1%89%D1%83%D0%BA%D0%B8-%D1%88%D0%B0%D1%80%D0%B6%D0%B0-11463896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4365104"/>
            <a:ext cx="3336952" cy="15786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1/1610217780_23-p-fon-dlya-prezentatsii-po-logopedii-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31640" y="1397000"/>
          <a:ext cx="7128792" cy="4516842"/>
        </p:xfrm>
        <a:graphic>
          <a:graphicData uri="http://schemas.openxmlformats.org/drawingml/2006/table">
            <a:tbl>
              <a:tblPr/>
              <a:tblGrid>
                <a:gridCol w="3456384"/>
                <a:gridCol w="3672408"/>
              </a:tblGrid>
              <a:tr h="399143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ЧА-ЧА-ЧА – локон у плеча.</a:t>
                      </a:r>
                    </a:p>
                  </a:txBody>
                  <a:tcPr marL="120952" marR="120952" marT="90714" marB="90714" anchor="ctr">
                    <a:lnL w="12700" cap="flat" cmpd="sng" algn="ctr">
                      <a:solidFill>
                        <a:srgbClr val="B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АЧ-АЧ-АЧ – у Никиты мяч.</a:t>
                      </a:r>
                    </a:p>
                  </a:txBody>
                  <a:tcPr marL="120952" marR="120952" marT="90714" marB="90714" anchor="ctr">
                    <a:lnL w="12700" cap="flat" cmpd="sng" algn="ctr">
                      <a:solidFill>
                        <a:srgbClr val="E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143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ЧИ-ЧИ-ЧИ – новые ключи.</a:t>
                      </a:r>
                    </a:p>
                  </a:txBody>
                  <a:tcPr marL="120952" marR="120952" marT="90714" marB="90714" anchor="ctr">
                    <a:lnL w="12700" cap="flat" cmpd="sng" algn="ctr">
                      <a:solidFill>
                        <a:srgbClr val="F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ОЧ-ОЧ-ОЧ – у мамы дочь.</a:t>
                      </a:r>
                    </a:p>
                  </a:txBody>
                  <a:tcPr marL="120952" marR="120952" marT="90714" marB="90714" anchor="ctr">
                    <a:lnL w="12700" cap="flat" cmpd="sng" algn="ctr">
                      <a:solidFill>
                        <a:srgbClr val="0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6857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ЧУ-ЧУ-ЧУ – сока я хочу.</a:t>
                      </a:r>
                    </a:p>
                  </a:txBody>
                  <a:tcPr marL="120952" marR="120952" marT="90714" marB="90714" anchor="ctr">
                    <a:lnL w="12700" cap="flat" cmpd="sng" algn="ctr">
                      <a:solidFill>
                        <a:srgbClr val="1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УЧ-УЧ-УЧ – виден яркий луч.</a:t>
                      </a:r>
                    </a:p>
                  </a:txBody>
                  <a:tcPr marL="120952" marR="120952" marT="90714" marB="90714" anchor="ctr">
                    <a:lnL w="12700" cap="flat" cmpd="sng" algn="ctr">
                      <a:solidFill>
                        <a:srgbClr val="4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6857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ЧЁ- ЧЁ-ЧЁ – левое плечо.</a:t>
                      </a:r>
                    </a:p>
                  </a:txBody>
                  <a:tcPr marL="120952" marR="120952" marT="90714" marB="90714" anchor="ctr">
                    <a:lnL w="12700" cap="flat" cmpd="sng" algn="ctr">
                      <a:solidFill>
                        <a:srgbClr val="5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ЕЧ-ЕЧ-ЕЧ – вот огромный меч.</a:t>
                      </a:r>
                    </a:p>
                  </a:txBody>
                  <a:tcPr marL="120952" marR="120952" marT="90714" marB="90714" anchor="ctr">
                    <a:lnL w="12700" cap="flat" cmpd="sng" algn="ctr">
                      <a:solidFill>
                        <a:srgbClr val="2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6857">
                <a:tc>
                  <a:txBody>
                    <a:bodyPr/>
                    <a:lstStyle/>
                    <a:p>
                      <a:r>
                        <a:rPr lang="ru-RU" sz="180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ЩА-ЩА-ЩА – ходит зайка без плаща.</a:t>
                      </a:r>
                    </a:p>
                  </a:txBody>
                  <a:tcPr marL="120952" marR="120952" marT="90714" marB="90714" anchor="ctr">
                    <a:lnL w="12700" cap="flat" cmpd="sng" algn="ctr">
                      <a:solidFill>
                        <a:srgbClr val="3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0BA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АЩ-АЩ-АЩ – у меня плащ.</a:t>
                      </a:r>
                    </a:p>
                  </a:txBody>
                  <a:tcPr marL="120952" marR="120952" marT="90714" marB="90714" anchor="ctr">
                    <a:lnL w="12700" cap="flat" cmpd="sng" algn="ctr">
                      <a:solidFill>
                        <a:srgbClr val="6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143">
                <a:tc>
                  <a:txBody>
                    <a:bodyPr/>
                    <a:lstStyle/>
                    <a:p>
                      <a:r>
                        <a:rPr lang="ru-RU" sz="180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ЩИ-ЩИ-ЩИ – мы ели щи.</a:t>
                      </a:r>
                    </a:p>
                  </a:txBody>
                  <a:tcPr marL="120952" marR="120952" marT="90714" marB="90714" anchor="ctr">
                    <a:lnL w="12700" cap="flat" cmpd="sng" algn="ctr">
                      <a:solidFill>
                        <a:srgbClr val="7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ОЩ-ОЩ-ОЩ – вырос хвощ.</a:t>
                      </a:r>
                    </a:p>
                  </a:txBody>
                  <a:tcPr marL="120952" marR="120952" marT="90714" marB="90714" anchor="ctr">
                    <a:lnL w="12700" cap="flat" cmpd="sng" algn="ctr">
                      <a:solidFill>
                        <a:srgbClr val="8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143">
                <a:tc>
                  <a:txBody>
                    <a:bodyPr/>
                    <a:lstStyle/>
                    <a:p>
                      <a:r>
                        <a:rPr lang="ru-RU" sz="180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ЩУ-ЩУ-ЩУ – я тебя ищу.</a:t>
                      </a:r>
                    </a:p>
                  </a:txBody>
                  <a:tcPr marL="120952" marR="120952" marT="90714" marB="90714" anchor="ctr">
                    <a:lnL w="12700" cap="flat" cmpd="sng" algn="ctr">
                      <a:solidFill>
                        <a:srgbClr val="9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УЩ-УЩ-УЩ – вырос плющ.</a:t>
                      </a:r>
                    </a:p>
                  </a:txBody>
                  <a:tcPr marL="120952" marR="120952" marT="90714" marB="90714" anchor="ctr">
                    <a:lnL w="12700" cap="flat" cmpd="sng" algn="ctr">
                      <a:solidFill>
                        <a:srgbClr val="C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6857">
                <a:tc>
                  <a:txBody>
                    <a:bodyPr/>
                    <a:lstStyle/>
                    <a:p>
                      <a:r>
                        <a:rPr lang="ru-RU" sz="180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ЩЁ- ЩЁ-ЩЁ – мы хотим играть ещё.</a:t>
                      </a:r>
                    </a:p>
                  </a:txBody>
                  <a:tcPr marL="120952" marR="120952" marT="90714" marB="90714" anchor="ctr">
                    <a:lnL w="12700" cap="flat" cmpd="sng" algn="ctr">
                      <a:solidFill>
                        <a:srgbClr val="D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ЕЩ-ЕЩ-ЕЩ – в кастрюле лещ.</a:t>
                      </a:r>
                    </a:p>
                  </a:txBody>
                  <a:tcPr marL="120952" marR="120952" marT="90714" marB="90714" anchor="ctr">
                    <a:lnL w="12700" cap="flat" cmpd="sng" algn="ctr">
                      <a:solidFill>
                        <a:srgbClr val="A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0B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-145479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tantia" pitchFamily="18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Constantia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Constantia" pitchFamily="18" charset="0"/>
                <a:cs typeface="Arial" pitchFamily="34" charset="0"/>
              </a:rPr>
              <a:t>Чистоговорки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nstantia" pitchFamily="18" charset="0"/>
                <a:cs typeface="Arial" pitchFamily="34" charset="0"/>
              </a:rPr>
              <a:t> (повтори чётко и медленно)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kartinkin.net/uploads/posts/2021-01/1610217780_23-p-fon-dlya-prezentatsii-po-logopedii-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9218" name="AutoShape 2" descr="data:image/png;base64,iVBORw0KGgoAAAANSUhEUgAABDwAAAC3CAYAAAD+Uk7rAAAgAElEQVR4Aezd/699UVof9Ilp/AMMUaPRxBiNmv6mlR+oNakyTsPEjC0og7QYy3SQiEIRIbTYNp2ZgJhgZtKmrQhaFRoaJJQGgrS0nWhaKKgw1vKlIdCqTGyETM9QQumca157zvvO+uzP/nq+3Lvuuc/65Hz2OXuvvdaz3utZz7f17H3f8VClECgECoFCoBAoBAqBQqAQKAQKgUKgECgECoE7Q+AddzaeGk4hUAgUAoVAIVAIFAKFQCFQCBQChUAhUAgUAg8V8CgmKAQKgUKgECgECoFCoBAoBAqBQqAQKAQKgbtDoAIedzKl73jHOx7q87IwuBPWq2HsQKDW6Mtao+arSiFwLgK13mu9n8s7dV8hUAgUAoXA9RAoa+56WD5rSz0aVs8KyKjz3hyX3ugZwVU/b4RAb/NecmN5onubr2Vq62pvCPTGPz3S05sM6o2Hip5CoBAoBAqByxGogMflGHbRQm9GQ4+GVRcTdSKiN3x6wuaeaelt3ktuLHNbb/O1TG1d7Q2B3vinR3p6k0G98VDRUwgUAoVAIXA5AhXwuBzDLlrozWjo0bDqYqJORPSGT0/Y3DMtvc17yY1lbuttvpaprau9IdAb//RIT28yqDceKnoKgUKgECgELkegAh6XY9hFC70ZDT0aVl1M1ImI3vDpCZt7pqW3eS+5scxtvc3XMrV1tTcEeuOfHunpTQb1xkNFTyFQCBQChcDlCFTA43IMu2ihN6OhR8Oqi4k6EdEbPj1hc8+09DbvJTeWua23+Vqmtq72hkBv/NMjPb3JoN54qOgpBAqBQqAQuByBCnhcjmEXLfRmNPRoWHUxUSciesOnJ2zumZbe5r3kxjK39TZfy9TW1d4Q6I1/eqSnNxnUGw8VPYVAIVAIFAKXI1ABj8sx7KKF3oyGHg2rLibqRERv+PSEzT3T0tu8l9xY5rbe5muZ2rraGwK98U+P9PQmg3rjoaKnECgECoFC4HIEKuBxOYZdtNCb0dCjYdXFRJ2I6A2fnrC5Z1p6m/eSG8vc1tt8LVNbV3tDoDf+6ZGe3mRQbzxU9BQChUAhUAhcjkAFPC7HsIsWejMaejSsupioExG94dMTNvdMS2/zXnJjmdt6m69lautqbwj0xj890tObDOqNh4qeQqAQKAQKgcsRqIDH5Rh20UJvRkOPhlUXE3Uiojd8esLmnmnpbd5LbixzW2/ztUxtXe0Ngd74p0d6epNBvfFQ0VMIFAKFQCFwOQIV8Lgcwy5a6M1o6NGw6mKiTkT0hk9P2NwzLb3Ne8mNZW7rbb6Wqa2rvSHQG//0SE9vMqg3Hip6CoFCoBAoBC5HoAIel2PYRQu9GQ09GlZdTNSJiN7w6Qmbe6alt3kvubHMbb3N1zK1dbU3BHrjnx7p6U0G9cZDRU8hUAgUAoXA5QhUwONyDLtooTejoUfDqouJOhHRGz49YXPPtPQ27yU3lrmtt/laprau9oZAb/zTIz29yaDeeKjoKQQKgUKgELgcgQp4XI5hFy30ZjT0aFh1MVEnInrDpyds7pmW3ua95MYyt/U2X8vU1tXeEOiNf3qkpzcZ1BsPFT2FQCFQCBQClyNQAY/LMeyihd6Mhh4Nqy4m6kREb/j0hM0909LbvJfcWOa23uZrmdq62hsCvfFPj/T0JoN646GipxAoBAqBQuByBCrgcTmGXbTQm9HQo2HVxUSdiOgNn56wuWdaepv3khvL3NbbfC1TW1d7Q6A3/umRnt5kUG88VPQUAoVAIVAIXI5ABTwux7CLFnozGno0rLqYqBMRveHTEzb3TEtv815yY5nbepuvZWrram8I9MY/PdLTmwzqjYeKnkKgECgECoHLEaiAx+UYdtFCb0ZDj4ZVFxN1IqI3fHrC5p5p6W3eS24sc1tv87VMbV3tDYHe+KdHenqTQb3xUNFTCBQChUAhcDkCFfC4HMMuWujNaOjRsOpiok5E9IZPT9jcMy29zXvJjWVu622+lqmtq70h0Bv/9EhPbzKoNx4qegqBQqAQKAQuR6ACHpdj2EULvRkNPRpWXUzUiYje8OkJm3umpbd5L7mxzG29zdcytXW1NwR6458e6elNBvXGQ0VPIVAIFAKFwOUIVMDjcgy7aKE3o6FHw6qLiToR0Rs+PWFzz7T0Nu8lN5a5rbf5Wqa2rvaGQG/80yM9vcmg3nio6CkECoFCoBC4HIEKeFyOYRct9GY09GhYdTFRJyJ6w6cnbO6Zlt7mveTGMrf1Nl/L1NbV3hDojX96pKc3GdQbDxU9hUAhUAgUApcjUAGPyzHsooXejIYeDasuJupERG/49ITNPdPS27yX3Fjmtt7ma5nautobAr3xT4/09CaDeuOhoqcQKAQKgULgcgQq4HE5hl200JvR0KNh1cVEnYjoDZ+esLlnWnqb95Iby9zW23wtU1tXe0OgN/7pkZ7eZFBvPFT0FAKFQCFQCFyOQAU8LsewixZ6Mxp6NKy6mKgTEb3h0xM290xLb/NecmOZ23qbr2Vq62pvCPTGPz3S05sM6o2Hip5CoBAoBAqByxGogMflGHbRQm9GQ4+GVRcTdSKiN3x6wuaeaelt3ktuLHNbb/O1TG1d7Q2B3vinR3p6k0G98VDRUwgUAoVAIXA5AhXwuBzDLlrozWjo0bDqYqJORPSGT0/Y3DMtvc17yY1lbuttvpaprau9IdAb//RIT28yqDceKnoKgUKgECgELkegAh6XY9hFC70ZDT0aVl1M1ImI3vDpCZt7pqW3eS+5scxtvc3XMrV1tTcEeuOfHunpTQb1xkNFTyFQCBQChcDlCFTA43IMu2ihN6OhR8Oqi4k6EdEbPj1hc8+09DbvJTeWua23+Vqmtq72hkBv/NMjPb3JoN54qOgpBAqBQqAQuByBCnhcjmEXLfRmNPRoWHUxUSciesOnJ2zumZbe5r3kxjK39TZfy9TW1d4Q6I1/eqSnNxnUGw8VPYVAIVAIFAKXI1ABj8sx7KKF3oyGHg2rLibqRERv+PSEzT3T0tu8l9xY5rbe5muZ2rraGwK98U+P9PQmg3rjoaKnECgECoFC4HIEKuBxOYZdtNCb0dCjYdXFRJ2I6A2fnrC5Z1p6m/eSG8vc1tt8LVNbV3tDoDf+6ZGe3mRQbzxU9BQChUAhUAhcjkAFPC7HsIsWejMaejSsupioExG94dMTNvdMS2/zXnJjmdt6m69lautqbwj0xj890tObDOqNh4qeQqAQKAQKgcsRqIDH5Rh20UJvRkOPhlUXE3Uiojd8esLmnmnpbd5LbixzW2/ztUxtXe0Ngd74p0d6epNBvfFQ0VMIFAKFQCFwOQIV8Lgcwy5a6M1o6NGw6mKiTkT0hk9P2NwzLb3Ne8mNZW7rbb6Wqa2rvSHQG//0SE9vMqg3Hip6CoFCoBAoBC5HoAIel2PYRQu9GQ1Fzzse1jDognGKiCdFYI0n6vr6unlqjJ6UQaqzu0LgqXm1+rtcftwVA9ZgCoFCoBAoBAYEKuBRjFAIFAKFQCFQCBQChUAhUAgUAoVAIVAIFAJ3h0AFPO5uSmtAhUAhUAgUAoVAIVAIFAKFQCFQCBQChUAhUAGP4oFCoBAoBAqBQqAQKAQKgUKgECgECoFCoBC4OwQq4HF3U1oDKgQKgUKgECgECoFCoBAoBAqBQqAQKAQKgQp4FA8UAoVAIVAIFAKFQCFQCBQChUAhUAgUAoXA3SFQAY+7m9IaUCFQCBQChUAhUAgUAoVAIVAIFAKFQCFQCFTAo3igECgECoFCoBAoBAqBQqAQKAQKgUKgECgE7g6BCnjc3ZTWgAqBQqAQKAQKgUKgECgECoFCoBAoBAqBQqACHsUDhUAhUAgUAoVAIVAIFAKFQCFQCBQChUAhcHcIVMDj7qa0BlQIFAKFQCFQCBQChUAhUAgUAoVAIVAIFAIV8CgeKAQKgUKgECgECoFCoBAoBAqBQqAQKAQKgbtDoAIedzelNaBCoBAoBAqBQqAQKAQKgUKgECgECoFCoBCogEfxQCFQCBQChUAhUAgUAoVAIVAIFAKFQCFQCNwdAhXwuLsprQEVAoVAIVAIFAKFQCFQCBQChUAhUAgUAoVABTyKBwqBQqAQKAQKgUKgECgECoFCoBAoBAqBQuDuEKiAx91NaQ2oECgECoFCoBAoBAqBQqAQKAQKgUKgECgEKuBRPFAIFAKFQCFQCBQChUAhUAgUAoVAIVAIFAJ3h0AFPO5uSmtAhUAhUAgUAoVAIVAIFAKFQCFQCBQChUAhUAGP4oFCoBAoBAqBQqAQKAQKgUKgECgECoFCoBC4OwQq4HF3U1oDKgQKgUKgECgECoFCoBAoBAqBQqAQKAQKgQp4FA8UAoVAIVAIFAKFQCFQCBQChUAhUAgUAoXA3SFQAY+7m9IaUCFQCBQChUAhUAgUAoVAIVAIFAKFQCFQCFTAo3igECgECoFCoBAoBAqBQqAQKAQKgUKgECgE7g6BCnjc3ZTWgAqBQqAQKAQKgUKgECgECoFCoBAoBAqBQqACHsUDhUAhUAgUAoVAIVAIFAKFQCFQCBQChUAhcHcIVMDj7qa0BlQIFAKFQCFQCBQChUAhUAgUAoVAIVAIFAIV8CgeKAQKgUKgECgECoFCoBAoBAqBQqAQKAQKgbtDoAIedzelNaBCoBAoBPpB4Gt/529++Lzf+FkP3/Vf/t6HT33iY/0QVpQUAoVAIVAIFAKFQCFQCNw9AhXwuPsprgEWAoVAIfA8CAh2/MO/4R94+Pz3vv/hH/msf/Thn/uH/sGHb/6PfvvDT//oDzx86uFTz0NU9VoIFAKFQCFQCBQChUAh8GoQqIDHq5nqGmghUAgUAk+HQIIdP/gjPzF0+rd+6VcevuVb/9TDZ3/2bxkCH//uZ/9jDz/6vX/k4eF4eDqiqqdCoBAoBAqBQqAQKAQKgVeFQAU8XtV012ALgUKgELgxAsfDw3/4b/6LD+94xzse/scf+iuTnX3fRz/6mPXxr/7jv+HhW7/uCx9+8Se/f7JunbwtAkOmzfHwcPy1X3z41Cd/bvj47vMYjDoeKiPnttNQrRcChUAhUAgUAoXAjRCogMeNgK1mC4FCoBB4bQj80t/8q8P7Ojy+ksyOJQx+6hf/v4ev/LoPDY+7ePTl97zzn66sjyXALrgmmPGzf+W7Hr7/27/h4Y//wd/18Id+1zuHwNS/96/8sw9f8K/9poff9i//C8PcObYf1wWwfDyO5F0sMnN+/mN//tNBkQtoqlsLgUKgECgECoFCoBC4NQIV8Lg1wtV+IVAIFAKvAIG/8N9+aHhUxSMrAhlt4SDHaf6R/+lPt5eG7588Pjz88e/83od3fd4XDO/8kPXxHR/83Q8CKFXOQ0CA46//hW8fghuwT1Dj3/ic3zJk13ztB75leMTov/vuHxiCUwJU//OP//WHv/x//o3h47cMHdc9ivSH/4s/+vBFX/ofP/zmf/3dD7/pN/7zj0ERbcvQEUwZskLOI7fuKgQKgUKgECgECoFC4CYIVMDjJrBWo4VAIVAIvA4EfvnnfngIZniERbbG+GWkf/V/+aEhiCGYwVn24lIvLZ0r/9vf+L+HdjjVAh8cao57OdNziH3mPIwEl2Rv+Ms47/rcdz68/6u/fghYCGR8/Ff//mcqX/DNHAtqCYgIhLz/fe8b3s3ivSz6lkXyK//Pj1/QQ91aCBQChUAhUAgUAoXAdRCogMd1cKxWCoFCoBB4VQjY0efcCmDI6ph7hOU//fJ//0FWQYpAxn/+dV+en7NHWR+yC979nncNfXDgZX2UI/02ZLI5PGri8RNzIfAkW2McfHr7zuudMV/6lDki0GKeE6x6fBfI9bqrlgqBQqAQKAQKgUKgENiEQAU8NsFUlQqBQqAQeF0ItC+z/Nv/188M72yQPeDxBZkX3rnBqfW4w5Jj/fv+4H/28C/9U581BCo8oiJA8ke++Q/vAjNZH//MP/FPDvd/4Es+5+F//4vftauNu6x8PDx4lMg7NwQZPBZ0rSyOS/ES/BB4wSMCMXinSiEAAfLCe2TIkOKL4olCoBAoBAqBWyNQAY9bI1ztFwKFQCHQEQIyM7wc1J+NlaHh42WUjs7lo45HFAQrEuAQcJBB8KVf/jWzf4FlPNT/9+/88uD0CnQkG+QTf/e8Ryse3/Xxue8cnCX0yWz41Cc+Nu727n8ffukXh7mSPSMT5pziERgZM/5CjseMBJF8OKHeteJxJNcEqmSRnJOpIQDzjR/51oGP/ugHfu85ZNY9d4YA3hLs8HJjGWBVCoFCoBAoBAqBWyJQAY9bolttFwKFwH4EjoeHv/93/87wzoZkFnC6OOre5WBHO5/v/46PDO8L8M4A5zhqPuo5usc7Jjhsv/q3f2poc3gXxPFwlvO2fzB93WHsHg2x6/7eL/nih3f/ji8aPt6t0X48RvKlX/wlww69DA7vavAOiL/1S7/yIOiwt3B6ZR9cMwMBPV6iKQgjICNoY76Xsk320t1z/f/jJ35ymMef/YWfXyUTJgIbHE0BIlj9B1/4eUPmRf4ii8CJLJHPf/dvf3jvv/3vDI8S+e186nhERWDM7rw1N+C9Mdj0hZ/3Wx8+9MEPrdJaFV4+AmQt3pgrP/aT/+vAu/gBb1UpBAqBQqAQKARuiUAFPG6JbrVdCBQCbyDA4RZ88CctBST+9H/1zW9kF3Co/DUJKfCyAWQXyCjgdHGYOGNefslRd94uIed8cN4dOWq/44uGY94joE4yExjX2s6R08f5824ItAig7HHi3hjcC/jh3RmweI7HHm4ViJAtMvyFl8/99PtEZH1wxofA1guYk3NJlOGBj2VhjAusOZ0CHB5Bav9Ci/XyVV/xVUPWhUCWl4/CUCCrnSPf/XNNoEuAKS8pleFjPerfxzrSjzVtfY8zQdBiHf4nv/sL7n5exnPx2n6ba0FV8y1gPVXwLtn+J/7YHxuOH//ZH5uqVucKgUKgECgECoFZBOgSm53De+FsZC6UCngsgFOXCoFC4EwEjofB4ZJpYUeZo8NBiuOVIIQAhgCFnfqv+5qvffhDv/8PDO93+Iav+rIHf/WDM+Veac/OSYkn2HwER9ThbLk2/rhHf+r8zn/rtw332pn2Tgk7i44+AifqCAToT/aD+9DrPgGROUfuTHSe5TaOiCASJ+MpC6fZOzcSiBgejbgBAfrx4tSprI+xA36D7p+0SY+f4H/rCN+nyISy3lzDy4J+X/aVXzEEhK75V1rSn0AIzGUBCaJYS3jMXFuj1j/s0eSaYKVrAjFV7g8Ba1uww1yTp2T3XCFnvcsHn37bf/Mn5qrV+UKgECgECoFC4BEBeoZNzs5hb7CDbHaulQp4rCFU1wuBQmATAnZ2ZUjY6fX+B4Ysw1fgQFBC8CAfAQY7fNLjCS0ZHIIMPpw0u9AesRAQ4cDK4HCNcHOvDyHHaPYnMQVLOFw+fvvkkQ3tcLSG4Mp73jX05REIbTHO06b2BTcEStzvkQ5C1H360R9nzfiMUwDhJRVYm48UGRCUxlLqeeqefTweBl4wX+YAhvCGM+f8VsV7Qzjh+Crzdi9ZH4J+1o4/B/t9H/3owJvJ4nAev7rmRa9PXQSdZIzA/vPf+/5BBpAD5vz7vuf7BnIE3KwnQZAq94WAQJa17jErgTDzPicnyVd6gaxdCozcF0I1mkKgECgECoHdCBwPg63qHXN5pxzb/k/92T83+Avf9Z3/w2qTFfBYhagqFAKFwBwCjFmOJMNVwIDDxeBl6CajI5kSrmfX+f1f/fXDn6/kGHkcgePWviNCer1UNc96/9cf+cbBIM77BBjI7lN/6/skfu1X/97DX/vxv/y4o8gJ9iEwOYdo8Oc0OWn6QSd6fQRk7FYalwCI/lOH8BU06L1IGTcnebmlVHPBm+AgA4Ozes2CNzw+5MWE+ZO1nGF4c3jRA79kAVyz77YtvGVe0UFRCg54pOrFleNhCBDiWX8BJUUGh0DWcwU5QsfU0aNTDBLrtS3oxwNDGmp7ob6/WATIGOudTBHQVMjRuRfV/slv/+8H+SqrT70qhUAhUAgUAoVAi4CNVI+c25xkg9MvNkHbDR2blB5JXysV8FhDqK4XAoXAWwhIKfu2b/g9jwEMQY0EOAgkDpjAgEdHONkcHM7uWoDCixUFEDilaU+Q4YMf/qbBaV67vyXUX+7gTHuMJcEYgQqPsXCCl95joR/X0c1ZsxuZ4IAACCNeGra2GOvO9exEC0i12R0UBIfzb/78LwzzI/hwzccMZI1ok4LKzn47N757H4SsD/UEX+z4m/9blWQewKHt81aP2Fx1HMfDEByyFs79CzdXpecKjckCwIPWZ5WXjYCXTLcGKVkpqEpGOj9VvHSX7FTHURtVro9A0r/rPSnXx7ZaLAQKgRsgcDwM9ii7mi5hR9p0tKnjMdpxYc9ueVR7f8Ajf91g5eUgY4LqdyFQCNwHApxZO3keGRHQSOZGUun3vCugDXCkHYEOGSB2hj2asLUw7AQ4RIMJSka0NkWDkxGyJ4tBhoLgi/Y8iiN7xe76V37dh4YUOoa8qPLP/PRPDdc50f6kZ2+F44G27/kz3/1ImvEIgqQY2xaFkfpzR/jCK0EvSkrfMjnmHp0RqTffyfqQbTLUvaGOEchqsz4Gp/uG/c3htfU8/AQ79gT8trb9nPXMvXn/ge/+k89JRvV9IQLktDWPR2OgksEf//jHB0N1an5dM/dSkcmfqZfvXkjWq7/du35ktcluI4c9ilmlECgECoEeEeAP2EglswQ5fGxQ2TRdsn08ErnlPVCbAh4MZgahRhnJjGVOid9SUimzF7FL1uMMF02FwAtCwC4Rg5bxZO0LKPiLDYIcW0qCEnbzOXGCEmSJd294rGTLn9hMP95BwTEWdPB+Cm15ZwN6BDg4tXsCHKFN9kYCJtoLbTIE2iJDgaFOOOubcHbsrUgv51i0hXIwj6553wqDmANySfFOjrSVRxhE47/xI986OD36EyjzCNSUvuA0jf/aCj6ZewfAJbTmXhkuHmVC2zUzXNL+NY5e7EjpL2UkXaOf52rDow340yNsVZ4eAWssj6Bc0js5yT4UBI+xKgDs/UpzctG8m3/XPbpY5XoI0I/0E30oK4zOJudqnV0P42qpECgELkeA7ciGJ5+iO2wu5lHotR6uluHBweGQSN3WOaPfx86M3wxn6d4cH4rz3v8U4Brwdb0QuGcEGLSEkuwOx/YvREyNmzwgzNqsC0EEO4GcYnJkc1DieHggj/wJKsKR88xQJn+kuglw7HIKj4fhMRQOuOAL41t7W2njtLtHdgLHXgCIUcmJ7qUku2Mq+g0zjrT58IjPueWXf+6Hh7/CEkX1Q3/27SwXc0xfeMwpWR+cLPdOFQE0mTSpe42sD7woY0cWUMtzUuk5Bn/ph//SFCnPeg6/40nvsrnnYhOl3ufx9DNM9mXdkhVvlR1ZT+QeXv3BH/yBQS5qV+D4R3/k04FhvDwuZA/ZxGCt+R+jc9lv8pV8VwSeBLV95t6pcllvdXchUAgUAtsRYIOxxzzOHB3k6DHnrYGO9EZ/bAmYr2Z4cGjyors0PnVkMDP27XZOGbxT99S5QqAQeDkI2Bmyxn3supMLHH4BiNaBlJYmdVYGmMc+1PGnZ+30C0ospaaN0chjJYw3AY6hrfe8a9hFJBR3BTgeHh6814OQ1R5By6EmYO1Kam8LbWgS3M3uGZplmsCFwJ5K3x6P66l+cyKMcUsRENgUsD4eHrxI6i9+2+8bMjqMm2HtERF90QHwnfsrLIJDgl3mUt3BKfLi1wnnyvzK+tC+fvDTOVkf6HWvIJ2PPtOfzBZz2WNKvTWEN++9COhwli/NMrp3nK45vvxFFTJL4GG88y8waM3teQxCQNPaF/SIEetl0dqfcrRtpjFUZXkwWqtcB4EEuulbxUaFTYoPf8uHh3nZ8oK/61BSrRQChUAh8BkE2JgC7eNAB/sx8uoztbd9YyfJhF0riwEPCpACWyzHw5BSTqCqy6nxvaL1i6jVxULgxSHQGsgM4eFRktMb9gUjOJGcStcYuDII9rzPAyAJcHhpaTI4vGjUX6LwTo+pFxYtASkLw+5W/mwnpwptZJWAzfgxlbfaOh4GmvJuEJlsHGZj9M4LmHiMwzkpeI7kXxfleBgCClvezUHWmzsBCOPhtHiMUXDBR4YODGXCqGOcPgJZHu1JoMj8mHfBDNfNoYDYVCDFPebAnyCGp3b1NffiUrwkPfutrI8NYNNHaEKfwJadzjhyvQY8fuav/diQOfnJw+t4maNMrS27NBumu6qsIODdDtZnghK+W/cpgsK5zqbbWmRzWMuyOcgG7Qt0eE8H2Tsu5tx1vF4BjzE65/8m7+hNJRlsglCKwAc9loDvcLL+KwQKgULghgiw7dmRsR+je+iJvRkdYzKvkuHhLdpLKeuUWgIdbWTGbm+e55wydMfE1u9CoBDoHwFChdPIoY2wYtyKrsY45kj6zqDy8iHOrmDB8OjCxA4+o0smAEc37/QYAhJf/fWDM7w3wAFFu/ntez0Y2gxrmQKzAY7jYcj+kKnB2EcPpz9BHBkGgiTkoTEbYzIGOODaVhiZrvdQYICWLQ6zucqcynYQvDFm8218jn4zln1XV9tD0GBiXgUz8udg1aPkkvXRZgMFp/EjLHDHN1P6A0/IEEnWh52C4b0gn/hYmnvrSE95bGIox8OQ0ZFAUByCub8m81ZjT3SCI+j9B6+lcIrt+Fe5LQICitZk1nt7lJ3WBrY9rjcu1svwUuHxhdNvc8jhtqa1TU563IVcGb/UmTxVV8BDPW1XuRCBk3yLPCOjyezIXXIl+iuZbsM7lSbk+IWU1O2FQCHwyhEQ6LB5Rv7TO2SPj8zqNm5wCUxXCXh4ptnfSJ8qjGiKjZEyVzhGjMxxquRc/TpfCBQC/SJAYMUB8+4Nu+0CHDGYCTE7+oSP4IDARTIqGFyEHeeUkZVgQqK97iVPpDbbfRxkxvEwOLycXnN11C4AACAASURBVIawj+/jDwOeka7NBCH0JXPAjrFrDGp/NpYTzTlm9KkvyJJMEvSiEy3GagwMfqlyjHI7oKE3Y+Z4J7vBzOWFffp77gJ7AYq1QiHBK0EO4zdWhvKUA2K8sjqkIKoLE9kfc4+wCDJ5MWiwTdbH1A5jHmERONK2+VzK+rAzkKwPdHi3y5QzJjtIe94Fon/jbR+fQFtPad6cE+vBjvlrKeZDoHTyXRKvBYQbjzOZXJFf46N1YZ047x06U8U6UYcMnSocbe2QHf5ClrZsjpGn4+w3cpW+SJZV2YpTiO47J2jVZtOwwW1KpFhj5oRMFsyOPFTHxsTUu1Zybx0LgUKgENiCALucXciGY18l4OGvOV77fWl0iMf11sriIy0E51wjri1lf6Rju2iUXCmyIFLHQuDlIWD9MmKza5QRCHwIeiQbIAY0g1h9hheDi7BzjSwgN4ZgwvveN6Q9c259BBw4ee7hvBKUjLPxh4HmnKMAirZjpOsj9KQOOnz0gRYvJeUkC954GbMgBeOd8Y0+bYR2x7TNOBRA8BiGF+2hM7tmwYMgd/9zO8+CRmjf4jAbN4WkCGYYXx7PMQfSEL37ZKqYf45RcBLMkiEzFcyAlUCJyD5MzbFgxtRfbNGXtgWczKf2k/Ux1fZU1od3jLRtGxc+NbZxCiXegEMvRcDMWmiDab3Qdks6rL9rG0O3pPeltU1mkk9rn7mNLuPFl5Hv1u9UIRtd89dB9EW+5uWlrS0omGzOyQbyusf36EyNr+dz8OQAKIJO9GP0dt7tEflHF5sfuq3lCfqjSiFQCBQCexFgcwl0kDuxuX1nYyYTem+ba/XJu4vf4cGon8vgIEDnIvxj4hL0mEpPHtet34VAIdAfAl5EzChqd8VRaTeIoepPiiqcVFkaAgoEXJsBwqBiKMfZFaxgPMuykG1BnjCSfVeXc0oGkR+eI3f0kVWhDwELbTlyZr/nz3z348d9+TC+tZc+ZAEwCmUxcOg50z6hLzRr2zi0bVyM9xSOqHa9kK8tMt+01e6otdef6rv+0bdWEsiC1bhISU/AARbmSYbMVIEHZUbBZX4pvaW/wpK24bXUdrI+2iAMPpGZMi4cJ8a8neXMq4DNWsEPgmG9FBsKcVp6oekp6OBoP3ew8CnG+Rx9tI+tkXVzH/J1qZCH1pY14yiDblzIZ0auYk7JWYVMaudXBl7WnWO9w2WA6fz/jocB47yvQwCJ3s5jjfBNcFsn9ISNBvLbY+h4Io8Kkt+yIqsUAoVAIbCGAP+eXWYji8wRTLVJRd542mPvHxhY66+9fpWAB4J/5qffNip15Pweo16miPrjHdGW6LXvnv8EKMXtWMJ4DbG6XghcBwGyoDWU0irj1fsx5gohxwn2eAlDmpNrh59RJbDAOfaZMr5zjVHtexzY9ui+9jdhm/q5f9y26/pGA1o4xwQyh52zLKgjiLLmcDLQW+M9GORRnvx+6qMghrHPZee19DCA4SP4NAQzJp7jTsABXtpN1sfay0W1q77A0lzbMjMEsyhIddExzsxo6fXMZxvMeAyUTNCtbZlE2l37U8GyfLYEiFpabvndbsVr+OssYwyNe+tGyvje+j2PAMfXOhjLwvFvwYwtBW8KaAhYO46Dj+w85wXKBcPpDtkFZJIAeYpAqzYU8naPTZk26vgZBGRmwDoBDuupxRvWdJuSYHf+JLl6Mh4F9ulp7eCZ8XtXPtNbfSsECoFXj8DxMDwmzi5k67N/yQ3ygxxhh9268E+2BMtnH2lhyK+l+HJ09jxvS9CutTkFjLQ8ilB/nCZZJxQnh2Nob8LYnWqnzhUChcB5CDCUshPXtkDQLKU/q+vepNS29/7ar/69wRj2jgfZBF6SbH1zfj1fbJdQIMJ3gtOHs+vdEfkQrN7ynOvqMtrcx5EWxPAYhe8EMOOOA//JX//k4uMC0upjiLc0t9+NeyooQs4JquyRjW27l34n+AV0xtk4U+1y8uEimMH5WXvMJNkTCVYtPWYCZ/OZQIm2BaunAiV2GM2TuTSn8Jt7H4dxaNuchm7KVhB8/OiNwLy21t6pYr6fc87Gc0OvbVHg4/su/c1RNT8yc8ZO7KVtb7nfmMmUKtdFwPoYBzfGv+P4pmcvf7amfAQs/W6LZ7G1S36QA+NCPsbZZgRrhzMtEJL3RLDlUkfwo6eg43g8L+H3OMABW+eUPM7iT0ArZEx0nIDYMC8f//hwzX98ADxCLraPBj5WqC+FQCHwqhHw+LJNKnJb9jX97bvAx7VeSLoFYDZD5NxS/cmAhyixdMU1g5mx39ahEL0wzmesHBHBqOU05c8BLhHWXtPPlFOlPc4FWqsUAoXAbRDIc8BTO87W89xjb6ix08QgnssUG1Ns14kRJhiyVjhnDLpWBs3dgw7tbg1CoJfgRs9c8QhNDMa2jvMMxed6Hh3dMhvWilR0wQWP6yiCGflTkoxcjwANjslEQDlZH+ZWGxyftXd9eDxIXR8vD516uSg6kvXRtj33p23Vp1i9W0UQRlBF23kGHW8w5NfmgiNmzHt10wDcDf6j8xgQT1k4tRxX/GNdOcIyzulT0MLJmgoiPkXf99pHHNdxgCO/rRsBZ8WLh71RfypAYt22GRgJXuAT17wMui3kijUl2NgGM7xDiWxRPHohGKKQudbqVhk93FT/vYEAfRRbmc6DZ97jxCEgU5Vk4GQjgg3tkZYUes+9Ng7Mr3e/JPCVOnUsBAqB14mADREyIzKCLSnblnzZmiV4TeTYDGcFPPJMfqLAc0RRSgZLmYr+JlqsY8Y2wQuQ8fOdUotd2/o4imfkWyU7RY/MD3RUKQQKgesjkF3y8csEGVSMIZkZcyWBA3W3FG1NBRGm7hWI4ZjpY60w8LS7RGvbRoIpS/X1y1gfB0XIOM7EFgHc9nmN7+Q3JyNG7lKb8JjCWsYNQzeZGSL4nJm5dzAJlOQvtnB8ljIzBDNkfSTtkSE9F8wwB/66SrI+BDM4SnN/DSaBktDtURrPocNDav1aEbybymJau+8W1+1YTL1X5RZ9aZP+ZKzImjH/HkPgBAtScX4TQLpV/2lX8LQCHkHj8iO5i/8T3BgfZdMJOliD1nmuC4LIpmO8Cij6yMAa79r5rX22oM9YFtrpw8txsD0eoT91FXKKDknBg1vWaurX8U0E4JcNCLYzbLN5QFfKflTyp2p9jy3f6jqBzwSizFHen4Q/xjb9mxTUr0KgELhXBNjcHjklv9kGZIaNLr9lWeddfk89fjomgd6lvt/K8BCkWNtZYviqZ4CCDQYr00LEP8XAGaui+QIWbdSewmNob3GCCO81x4FARk+VQqAQuD4CDFBG7TiTws4dg2ppHTOOyICtRVBlq9PJkCNH1t7PkL61Ow7a5NrUkWyL8Th13WMxjMhx9oDzHImt45hq+9xzUUZr93NMBCcEEeYCDjLoEsww/1sCDgIlxq4+R1mgZCodmgOk7fzFFvUFM+ZecpogjLbRzTmbo9vYOWIcNo4bI31pHoOVzBx0tLoq1576+JQBj6Szjx9pyJg9PiowNXZmc/2aR7q+Ah7XQ1SKcYIYU0fyG8/nGsdWkMPa31oEyaxJn2Ru5F4ZBAlusBETYHWOXqFDOOkpZObwmHJO1HEXArD0wmPFWgreCYQnYOW8+VDoDIGpFDobTyTzz3k2v7bxCdlUpRAoBF4XAuQCG1AglByxCcIusMEkGP6chc6YykAf0/RWwINzwmCfKyI8ggtpnLG0ZthTiByDdpfI/WuZG2jwHP+WZ5k5Jz0YqnO41flC4KUiwHBqjdKMg8FqXS8VwdM9DgxjbWvwMgGPreseHVsc34xHxHjtBYpk39RjEAzKKczS9q2OHJjs4i31QaZyUBJwWAtmCDiQ48aUgMNc1gdniQIcv1zUIywCHePCsPanbRPMkJnh2dCpjBL3c8jQzfhmmMsoWcr60O5WJ8r4xk7bmN6n+M2pWAv0X4sOeniNZ/DzU2RRmqctOzXXGvs9tSOw6LEkO24ym/CxtZpgxtJRhlYeazkHk2RhWY/tSy6tV2uKsfyzv/DzQ/CD822OyXlZCK6zKxX6ggyrch4CsEzAA77RveS9a0qCH+ZDEXx61IvHw/A79v1Q4XgYHBuODjmNp2SA4K+pR9eHe+q/QqAQuAsEvMuLjUV+xJaiX8gN78zbExy/FSAXZXgs7eQQoK0wZAStZYQYZJ7VbIMeXno15Sy0oLhvi7FqwOpWKQQKgesiwCGaCmoyomJQzfVo7e5x3MiTrTtIjGSO2NYMD7RsCZ5mLB4pWBsfWqeCIu5j/MeQT5u3PMaQ3fI4C6ci7/kQzKC4EnCQPTEXcPDuDpkAHCTjWwuU5DGTtu25rA+K00tm80gKhUqxLmV9tIGSOboFw/HJlpIsj62PXG5p85w61swWvXdO2+09+FPQsk1nb6/nOx2/ZYMi9c89mqst9sS57d/jfQKDU8EN69NaWgt0tDv55+Ijo9d61Zdjm9UlkyCBcRtqZCaZrZ6XGDOk89hF3rkz/nPf59L12u6DZexgmGctkX/J6CBXktFh08I8JEsz89EGpj2bT34ng1sWX+baDm+VQqAQuE8E+OfWOluRjCc7yHgbTtfQG9dCDV1b7KW3MjwY6uMU7RDl/Dg9nWGWiHLqzR2lkxPC2ZG1o9D+nrqPAuRsLQVh3IeOxyj1VEN1rhAoBM5CgHM8FYRwbu1Pn9pl2vMuAuu4DaguEZwMj60BD8GOPbvHDMe1bBMBmqk6DE07YVveL7I0xj3XBF6yi7d0nzRytI3f0yTgIHtCWjulJpixFnAQKNGn9gQc/EnZqcwM9Mj6yLs+EiiZ+ost6ibrwyMp2VEUhHmYeIEq43x418d73jXUTdsJlOC/AZeJe6dwslvtcZypvqbq3+KcwMtTBBjo1TUdbHx069ag0SV46CMvUryknddyr/WTF4xaK9YuG81uPJ63iy+gmTWd4AeHd7z+L8XMvFmr+mj/aosALKMZr/kuEGNtMaLV9zsONxrQ9hS8f+l4e7zfnCdYBPPMse8JhOOX6GS6S5BRYZebCzogxYtK8VXr3AhYC4CQk67J3qlSCBQC94MAWUCGkyeDPDgeBluQHPEOtt4Kv2Fq43FM51sBDzcmKjyuzGEY75D6vSfQ4BGV1kHgMK0pNw4QI32poEPbe4p0PG8kR4+giiMBP2ew72m76hYC94AAZ5KQG697Y7Ne1pwTDkx2nLbgIUo71dfUvQIenLWtAQ9yaipwM9W2c4IV6G93u8Z1BXHzcrf2mvOM+ac0BmHRvmm/paf9TsZzSuwKzwUcBKO9o4lhywjOYyZTQQD4CGa0ae3annvMJO/joEy1TbHOBTPy12A4bOoKZkjZn6Obg5dslbSd3e81HRKMZKUYtzTO5yp4z3w+RYYQ3Wend6kwJrJDvFTvkmscYsHVtWyTS/q4p3s9IobHrSMBMmulLa2Tao0m2+OWBqu/lkRfkH3WXYp5jVx3fXh/x0//1CCHyKJ2Q4tOMa5sjKWNOq4jgBdsTLJhYQ7XPDaEB8hA2JJxZLm5iH6mG/FIimxs8yiYnMJedk4mnsIGWLPfc28dXx4Cskbxgc0D/pLHG/CUDK7BT7KJsHEj4eWN/nVSzBYjF2xO0SnmnI1GNlzy2OMt0Tw7w4OymYuUCIREaYV4imtLKknqO4rst88Dcyq2Zom07bTf0bYn4KF/jopgiklkKEvVRhtF8dwpze3Y6nsh8FwIZNdnyiHikGXXaIo+u3bW9taAhDbsNu1Zx9rfmkXBsNtjnDEQ1+jXNzkydkyD21heTuF0jXPpL8brUpvkm505Tj3jdSngkKwPwQyGst3BpYDDODNDoGTu5aLwzSMsnJ60TcFOlbSNboGPNboZ6nlHifZbnTPVfnvOS7lgIwD+HMXaMU9bgzRn0Xg8DEasNQF7AR7p63DNxzmOq7kf9PwNjVuOmjHn8YazxvRKbmKU4mmfrEtzNve4GFi8JBhPc2JuVdhRjGVZJujK+rGxRV8obKzIYUFVYxjT5HFnvFhlHwIJeMDTWlLIvWDPts95wXiylIznxJqvR/1xPAz12gC6bD/8076gkN2tjeHR9BvKhn0oVO1LESBfyBP8ZC2yg9g5+Aj/OO+Yj+xO16I3rF26g84QJPOoFLuBfMIr2vfxziGBW0EVGyQCKzYzfN4Iqlw6oLp/FQEBLHNmbhPkZLuR5x4d7rkI1m6JQ7yV4cGBmUv7tms5fqY9j5yMDf4lcLJzmnsYlxZLfi/dO3fNrmXS9Obq5DyhbwG3OyC55iiFBz3trkN7vb4XAq8FAbtDjJx2t87YrQ1rZCmYkV3qNl15DTe7zWtZI2mDw4yGrQEPDpX29xQ7WO6bK8b2Fg7HwyB8GfJbhPBc23vOMyIYrGvOIkNYPTvC8LPbm53fZE/kUZBx/23AQRuMGwbLVEYcI7oNOKiPh+YCyXSAP3MmEIPfPvAlnzMYQlO7R9pOoETd0D33Aj0ZJdLk0bunwEb7gzG/58Yr1RX8u0XAzBwwQuEh0MGg9YJZzucHP/xNQ4YnXWr8smVck2HDuPXMvnlkrE7NzSVDp8P3rs9L+nup93IOyBZrxRxxQK0H84RfzdOczGXMwvmWxSYSI1mQY1g/3/4Nj+/soDdk2qFRIYPQNF6bCZy0L0C9Jc330jZc2fB0ojlQOAN5bIXdmyCGoFMeUW8DIe6ht8yL+VHICzJc0KwtAu3m+Cl1Xdv/rb9zwjnpr4EPzTW5Lnhh7vMnyskL/ED/ywyiT333obfxBHuC7iCPfNzrXS+CJHgDj9AzeM7n3e9516CTXffBtz76HZ9zno1l84T+obMctUMX+QjG+Qiwmi+OehtQMY9sH4EUPDu8Y+h4eOTvW/NR7+3TKXC2sWWO8cI4+NHzGMQstmRvvxXwkE46F/CgRDkA40AAAbo3Q0PgpL1HuuwlzoFFadGtFQuCkGc0LxVKey7TZem+ulYI3BMC1iiF5cMojcMq0ElALv3dbYECimpPUX8qm2SqDUJZ/a274II3DL49hVJdo0ebxsrxp2wZDJwRmLn/KQq5zIhYK+Qk2mLIpv444GCu55xaslNQWBCBIZPMjE994mNp7o1jAiUJZiTrY8ph9mI8BpMgzJa2W7rbIMwbBDw8DEE01xk7ewqH330MgqcuHEbzeo3CwMOb5tW69egBnM3Nmi5M/+ZGEItjrQ0fRiZD8hrFWI25yjwC5lGAj2yJs9rWloIsADJe36nD8b3Ezko7S0d9W78cEfxiHfuOXwQP82LSBMsFN6wxdVI4KBx25wU/yQxyJh+/OeEc0amAa9p5Dcdhro+HwZnDG9Y5PQ0//EIH5a8wcSizoWA+8vg6XLNhmKB4/kw1m9k8kLWP5XgYnEt9CIb67NX1j2119kXAn1yDCbzw7167obMhLZNzPAwBAkGEBDrax+OcM/9Zr1ON4RE45f0x6vCf8AddI0iikD2wHescv/XpI4CCL/Gp7z7kCH4l92RtCqbgaW3LGOODkm1konMcd/aJ4Am+ZBsZh09kiLXiGnn0movMG/MkSKWQHbCGc+atd3zYtWcFPDg4S46+YEgbqACEiPJew0zqXKt4GVOEylbnZTwB2lpzTKTw6WPJSUu7lPDeMeXeOhYC94IAQUKRURSUje8iv5SWc+PgZztu63GvoUABLWVUtO0z9NTfKjPOyTghRJcehWAcUqAUBgUarPKCZorjKYp+YrAu9cfhRePcjhWDow04GBNjZu6dGR4HlJkhrZlRJJVV1sdUMINRw3BhHOOlGOfDbssE0QydvOQ0jo/016m2x3SbE4Z/gjB4Bb8u6bYJEoZTDCr9P3XQw+YD/p7brZ+jd3weDjHeze01jBh4m0tGEd7nrM49ijSmZ+o3OYKHt2ZrTbVx7+ci76wdcpXNM7cu57Bw3xY5MXf/1vPkAjljzXCcfUd3bCo802ZOpX52cdUdf8gY/CbgxqGxnrVLjgh+zMmRrTS/hHqCO4JBdrCtOfJcgN36hgPMYEJe+e683+RI3vkSxxV+ZAx9az7yV1gESOzGK2S5tqz1FP1rVwCbkzQEXB4ehvkg/1/qPAh0CK4Zr4Adp9sag+PcJnAweZHH42HQkeSuD90wDkQYV7I6lsYoGCZDkC1mowR/wDBBs9yL56zjpUxUOhrmj++GPB4eA6btC3Xxrbla0ul8vTxew6czFh92XdaKNfAaS97NAYdkVuYRlgRIXwouZwc8KKSl5/IZ8lOLf80xGAMnqibLI8LSdQx+7o6o+5boNrmU/VbmRl/SAMe01+9C4LUgYI1SUhShtGnfCch87ApwiBlTY0PHeo4g3YTX8bArgKFNEfw9a1r9Pbv8Mr0I06Gc3nkg4MvYZGjGsGT8UfhJ52a4MyIp90sd1jXsBF30lTfyz9X3yCB6GcA+mbvxvOV+AYc8ZsKYZgwygFuZnbocYPzBIdE2bJbe9cHB8VyoutqGJ0N6qjBQ2iCMtvHcHN0xvswJXBg8HC96y/jn7pvqO+fsHKFzjsbUu/aRzhpvMGztQ1ALVtbsnDG7ta2leglMwZrjORWQWrrfNWO0NqvMIwDbyF0OinnFz/h7S7BJUMkcLdlJ873vv0J2DOvt4VNDdgDa/VbsvmbDixNPVpAFGZ9jZCr+Il9S7CK7F2+392j7KV8SHXpudYSLNUzWtfqGTuFMwpC8hRVekNkDqzao7LzgkHuCFX7RHl4gC9nugroK3QhHusQ13+2mK+S+jQ7tCEQnQOIa/Y8n0XKuDT908gz/WTvwMFaZAPSHXW7BJPjB7qWNaQlG84qnBMEEtujtqUDHUhtT19ghyRKhb6YKHlrri23gfj5YgifoHAfqBe7ImDYYN+5Tf+bQJ8XY8T5+NedbN8xy/z0c2UOCUrJhyAy8wL6B0+N7fF7QQM8KeNjJHL+jYzxmAlFQZLyzizkZZ1t3wUT49DVuR9vnKC33oWGuEFh7djbQQBFUKQReMwICFgwr70dgAFizovacVcIxBiojyIcRKgMk6fME6WCMb3ihmcAAp2dpHbdzQZlRWlsDHuprf3EX+XgYZBLlzYgzZoqAIqccM07GuPELcjA0Y5DbbaCc4QYb9bOj1tJ+ze/kNlqMb6lkR4RB4cPINQ7jyjszptp4DGZ87juHuhQlo2HOycojLGjSNgznsj4EM+ykMeDVxT/+tO1c24xRO7yM0K10m3N1fcwJg/+cwjjQxlMGPbYq8jfGc9oRg79HclrH5I16V/7B8DSP+GOrHRAS6G/BwirTCJCnkbXWLBnMcSB7YD5rtx0Pn3407eFhyKjAE09V0GedJrDBsLZ+yFbBR3OebAH16Bny0vepAJ0AgLWrjfC28ZNlHHQy1/1D0O2pBnnlfuhZsjWP8HDMjDVz7yg4GDlN9zln3K0tTdY7H0fdXNisbNtxj7XqmDnSt3lQyG0BFYU8RpO6rYMZh9Sc0Ht4kR/wUop1hXZ04yXFLrdzeZ+B8eS9Jy9lXFN0mkMvDzXnAjvj7Iupe7ack0WZABq78Fr6RptkwZ6X2E/Ri/eH9XLSi+Y2wQ7fF+3BqQZf+Dk8T67kERYBMHhYA+Og0ksZ6lY76fEdHqJcFAYDdKl4iRoBTFmNjV4LiINDoa0VDDgV8CCU0RGBvtaO6xykIRtjxqmSOrkrW+N4GMaHliqFwGtGwHq2Hq13jiPB2EbEGZt2CETaParAGG+Nqhhjggac2ewu2dFjWAgsco6kk/pOtvi9Zf2ro3773Gg7V677J7OBUM+ziYw7Drj+yTC/0SWogU5KkGGXcRjTYJB/3hcMckSfZNcnf/2TbXfDd8rZdbhpw6fF660brnCCUcvYXCuCMeawLVPZEwIO8JoqAg5t1ofglsDQVGFo4A18AVPzD++5tjlEefGi+gyeueACo4pTREnDeK3tNuvDvFL6e4vxMIL1N/dI0N421+ozxqy51plZusfaUR8/CDw9dYGRIAuDylxvKcaG5q2Byy1t3lMdcgvPcSYYpOaVXEuBuXTtqaIebK0lx6dOVbZbaC3HJsQXznk+35hcY5uhz2+yJcHj8XisBUFacqItHDkBW21HZpPnLUZt/a6+Hw+DjLNWyLBgQuf4Tr8qnFTzL7NCvYyNHhoyPT73nYP+yticT1vDu5hOWVR0kyA93GVgwh5m+tOu8+4lH+k8vEU3618/mRu60zn3mZPQyT9w/pI/QJAx3PKIZ/AIjJLBor+cS4ZCMl7oj5dajMH6sj4EsK4V6IAHvtWuDMjwwKU40WHht6s54MfDEMDD0+SgdSDAxbZ9qoy3S3G5+P7m0aD4tnQLrMndyJSL+3mGBgQ8yK218hjwYDSvvfQTcycoQsHakWHYD4bNKdiQv3AyZwSHIIsw0eecy3EQuN/xkfxcPWLYucEypkRot0bxCMLabVqFvCq8EgQoBwaNHQE7Pn7PPTrhnR0EKYOcMhFB/rKv/IrB4aVoGBcxSMfH9prvAg8EcfthkPntaLfJUTvJwMj13JPgBSNOm20f7svvXEMjB5pRyQiyk8XQEVBl+CmCI1GY2RUbswKnwv0yyvRjt+2WBT1bXvZIVqu7FnCAA+yWAg4JlCR7AvZDoGTmxaWMIcEMBrL5YFjO6Qhtc5oZJeqaa0HrJbplX7R0a3tKgTPYGfzm/NygBePA/XEkbjm32uaULL1HJv2jh/EJu+cunFJrSUBs7REXY6Nzq7yNAJ63FgXathR2FRumLWQDOWR9bHl/WXvvNb6TEZlf38lNsgVNdIRMWutJcHRvMV48r108R3Y4kh1k0pzM2NvPteujS9CfroouoivhQIeSU8ZgR55TYozmjh4yj/Aj35xntztPtrLFnSc36WCOu+8yR8h/fxxA4aCSweaCfUxnwzC0ONIVZAr+S6AsvwcZ/oFveWuDFB3um9ON18bxnPaMAf0C8QkUmg/8AtvWcedIweolFkFGfIKPjGEcKLxkTDaMYk+079W4pE33b73Y1QAAIABJREFUWhN4Ovx2aXvu954jcwsH641eIicUvD+3YXaNvntpA3+z363xBJFiL7QBv17o3UuHQOuWJzKGgIcJX8uAYHCK8IZRQhDwOEQCISJzCoFN6LWBkNTP0W7jnJEuOIERt0aJRaoJpqlC8G5NleWwofseGGAKizpXCOxBwCMmlI+1FSNyam0wsAQv1bV+spvX9sUQYsSRF9ardckY8/HnzCg4DrFgg10IH4rJhxHCmPPxPZ/xbwrNtRzdy6jRlrbtkDGw9SmYYadDQMN3dJNhazvp2mZgSiv2fanIWGE4rr1MeamNtWvohfuWXQr0oocB61nspT/jap5hyTAUcLCjJ6V8quCNBDPaQMlUwMH8wx8tjPultvGMueHsoaNte4oOusn8pm1Gzhzd+Eybcxkk4/bHY8FL6Nf+rYsdcby5VOha405a9lLdp7pmvcs0YWiNnfCWBmMjE6q8jQDsyDFrYUshq8mD1nZia1n31t1zFA6RtYYmdh1ayO7wqrk/1xkTBNDOeH3iPbjJ2htfew4M0ieZ65Ebc0S+Ck6StfARgLCGUzjekcF5zMQ1sl79vC8hvCFrpm0n4+bkkJ2uJVOBrNS2uchGp3b0n/mxyUHG+U2+yKLxW8AYvo/leBh0g/m1zjmVW23uxzae4stph9sY2qAwvwU+bIU3xnV6ryBn6iUVATKBZjzGr8ucX2MM2san7CXyJDx2advaxc94tQ04XdpuskXwdfAwx/rD08axdTP8Ulqe635BYbaQTaHMl7HD45rBqucan353BTyWAgYaY1SL0C8xIqVDKANSIVA990bBOYfxRNowWqKOSy/zE4mmqLcUkZ38qa22vlRyC2ipn7Z+/gxSe66+FwKvFQGZDYwDgnHJYREwVYfxyXmZy7aCI+FrZ0D9LeubgBZcYKy5L+/3YJx5rMFHnfyjzARfGHNb2keT+oK25BcHY6kkHRg9Uy9vzr2yB4yRsbjn3UG5f+tR9kiwd49Ivr7Hf72BUlfPLipjL4a08Yr0T+3Cw3SQ66cXkTIKBUqkOE8V2KdtfCOYoe2lQIlglLrapifGdKcf+iRtw36JbveEbnW1zckY022+XVsMehwPw70MBnqrHQvdgiefouhHAG2q2AVm0F3TsJ3q59xz1hbDckqGsAtc26qjz6XhJd6Xl5Q6WtdbCnlonT9mBB0Pw28Bvucs+JMjbK3n3Qi3pAdeMCB/rdvnLuQGOowfTQKz5GuK386PA5ucSufHG3qpb221xW/123dOsNudMwdt8e4k59sNitSNbhOgFpAJ3ex59e3w0wVkvPVrbh3xHrmaIEzb33N+J3vIcHqvDa4l24Nenyo2envOVnmk+XgY5oReNA/8p2s+0kgvx2/DD+PA0CMdO79YAwkAXjtIlndVxN5ss0asM7yPX+854JFgXjK7TA+8e7YXdrLQUJ2NveR3pM0hw4Ojv7SoORxz2RhpyJFRKnVKcCSGIeGSv5Es2ojRMJ6dH+3OFY4NRp3bceU4MZAxNSE89WJAAGyhe46Gs8+fXnwoms+YxnRSrBncw3hm3jVydn91YyFwAwSsqRg6HMfhvQcTvGvdU7Ii/xTI0kumrElGGblA6FrHi+X0l1vIDOt8bbeFTEELx177W9IVyRmBAwby2Cgc08aQY2xO7m4cD4NTyuiAmx1Gx2sr8pYmBpnxKlFucfLb7ANBbXOTwmAR3berhUYG61Iwg/GUrA/1l4IZMJKZwclSV1CBsTQXWGBkMzgThMlfg5kKwmh7TDcFPpetgm6BEvPa0p22Q2OLVTBytFPmPhks6Gsfw4T7U+kXzkkeC2jpowPRcU3jtm3/Wt89BmQHL3ZB2oVnnKucq+OnXzCK75LFZk1vkWWwg2mym6xThr31N8Z+DmfrlEM7DhDO1V87z1lCPzrOeWxlrf32OvvKmiVzrPms+3MfX2vbPvc7pzr00Bv0Ah0xLmiFU2ST68YDN/K5DZDIpnB+3A7nzflxejcZMW6bLlUXb6ToD98NuqLR9XSkuu1HHZluxkQmCzL7XMsZDk2XHqMX6Tq2Sgq9ARP6fKqw2eFO9vZc6C6y1RwbSzvGi+k+Hh4fM2G3CYBdqwic3SKrA338WfyJb62rsdxhnwgCwOxe3x2VTTc6xOYf+U83vAR7YS+PWaObAx4cm8GYagRc2yFHYM8uJecEo7WRY+0xViO0PTs3VaftlyE0tUvLSaJAIny1My4Ev/M33zk6HoZxcjzstGEoSkhgx4eTJriT7wQsY0Q992w1Qsbju8rvUypiq2Cv0m41chcIyJBi/NixyVrDvwwkwrTddeRwcWoYP0uFg0jJca4J3rX1KfBJYTFaCLQ1oUbwWfeMdffl5UxLNJFtlKP6u1LrT3+m1jrmpJNJ8IqCNTbf12heom3tmrbzOCJcZUwwSihzYwq+MQCm2jN3DNcEHASuODxTcoH8Ziy0gRLP3c45R2hJZgZsyL65rA/6gWGC3/AZY3Mp66OlW9vk7hzd2s7jMeqaK3TLOBSQd24w/BsdyPiHYdI+kzLuPB2ExqcylvxVM7qkddzwHf7qNbNjzGsM5sFBO2FMvpjjqc2K8b17ftvNxWMcGs6vPn3G9sieNp+ybjITzC2MZG1YF3nfwBwt5LH1gi/xM8faYwkyKqxtPN/yz7gda8H6jCx0ND/WyVzm1biN8W9OI3rGzua43rV+0xfsT48rsgGtEf2zv56jkCnmggyM7UsmckLaQAPazDc9255Hv7lTn85MMY/a9cHrKQL+2jDmbCZEVjnf2tP0pHlRl35VEvQ399kExYORg+kTrc7NbYKEnuc+Zv7pt8dyPAxyAa5TL/CELV1qrGyULsvxMGCPTjReM+tiGO/xMDyuqW0ypM2KuQYe5BT+4eNlXVyjXTYLmY8/g83UHKcva+CpdHj6fIojmZA1KwCWx9r4olcNiD3FYDb0we7nU6+Vx5eWiggTDlOFodcKyqk643OMRMw0l4arPgN0UESNkdm2Q3m5zsBsC1rigEW4C9gYMAWrENa32Fm1OBlOFqw+jZEhypjTnzF5qSOlJtLdLmbfPUfFoLcLzlFx76A02gFe+/vxMDindm4sBAqVAUiY+TBqOGzB7trdV3svEwFZD5Q+hdA6rll7DGh8xCBmJLQBkKURMz4YWluVqHXFKGPAr6Ufcg5kmanfpvEt0eMap3HpkT11jM8asfbzHKt+god1bYerXfPW1y2NbfIjWQaDAXqS4XBCW/Aiq9CJ7mGdT8jcqawPY/Vn56aKgANDnjGOT5L1MRUoScChfYQF38y1bS4E0LRtHI/yaYJubdM38EfHmpOm7TbAg4fJcfi4N46CIAPDadB9x8NwRIv+OAbwfspCZ5hvhXOKt7YE9J6SxrW+GFzZfaav29T7tXvXrsOEsWsOGXh0MswcOTcJ/q2185zX6efIE7yGxzica4UNQR7jV7u8eByfpljbeRxvyiaDnfvZJ9a1xxPJRG2Ru+gQQJpa2+ljfOREG4N1/BxFBgM8zP2wVidkx63ospFFpuh7Ss85R1aRIwo5PWD8nd87HHOe3KbHzKf6eR9UzttggHEeF9Onl58KcvmuwIHTSjepa64TxDDPAkRkibl1D31i7vXH1nW/9aSwb7XBxsUreBXdZPke3hgau+F/dDA7F63t7n6yPeiKseNHv9OP7qEf6G31uirHw2B/RMbRe+06vwat7APBAmsnwf5rtKsNgVP6VttT6+KSfqwBNoi28TOeZbcuFfp0i3xdaqO3a/x4a/Jx7o6HQSeyudnH91jIy10BD07NYExNKAU7MFsaGwNJaBKgEd7j634T5kttE77jYAsjKUaBYxYPwaa/7GYSClPKfYqOxXPHwxABR4fFCidGFGVDEbUOzmI7pz+h6/4EcdzPQWOoRWmttbHp+ilCm+AGLCwCAlx6doIzop+UmPG4TmDYJd0zpk30VKUXh4CXmVH+cQANgHK1JhlDjLl2HTqHz/AQvmOEW38MLLx9STYTI3yPsB4bM5vAPx4GhYxeARz0t+vH+PLhiHMEGEbWkODllJwjj2IsbqJhT6XjYVDseekcOWINC1IwWNCXwgDw2/o3p3ZyjW8p4MBBIls5QktZH5wpsje7hXgADUuPmcAtbcOYkTUlc7RNzqZtdGt7bseZPA3dxrlEN15GN2cAL2duEySCHYdZOzAw58lgMq8ci6cujHDjd0yg66lpuKQ/mxh40Zyb/7WshS19xbnRHtuA3dE6AXTrLTY/ttC2pw6nEQ9yQPG9z/CIwMc/PtsMB86awL+CE1NrqL1Z22OZTi6TG9bNXLFO9EG2Z+25T4BG5oH5HLKr0sDJyF5qM1VvdYQfmUwewRXvPUXhOOuTvF3SQwlWCCrkhfnoS1CBDrJWknVo7swT/aT9BDvpFwEQ82KOyC+BDGMm49mbkRX0VPRznHl61dph22o/GVdsQv2goX2sQzCFfiED0cSxIhvx4Rs88BRgT/SBL40RFvRBikc/YGJc4wJr68KcDU7y6d03ezLbx21e8zeeIh/Mh/m2HtfW+t7+6WuyEg+Ql60M3dvWVH28qG0+37XbtibwH171wdvWwFKBHx5u9f1S/ZdwLZkdZMhQTn+O17q/NuY94bE7wwPx0ovGL0fKoKROn8MYhAeBOw5apF1Mx+CcchbUwbSMu9bpIujjaBFgEfzqo9G59vq5gQTGhF0N9FtAFirn5lLGmXpUh7Fi8Vm4F5fjYVBIwcDcMSzRPabdn5KkHAgLRn2wI1gpiEuc1IvHUQ08KwIMLUbA2FCUNkvp4iXrm3C1088pZWSE79pjnEaGEifUjj1DmfOGzwhqRgfH1+MRjDfOOP4beFAgtg3GTvx+NABOj2q530d72tWHD8Xr8bMEM9CE3/E/OrMGWvoZdIx3RiqHijHdFrtgU4+ukF0U8C1KHrnIn71lXAtmMl4ZpYJEip1thkb+kkuCAubKmJeCAsY5DmaYt7lHWJL1gQZYki0wn5Ij+EfbjEx1zQF+mJPX6E5mBroZ6GuPsCRQoj5ZvkQ3OY/ucdGvwEeM5+Dur6c8dbErFqzGsvypaTm3P86XtcVZukbh7NHP4fe2TTKFXt0TLG3vf6rv1lTkDbn0KMvmCDjJOLyAZ/cEjmAFkxT9WYNrBYbeeUOWuMd61b+srWRuWb+KTaesJWv/uR4nIl/QTH4/BQ3sVLiQO1vWp+wXthdZxilJ4ZTTQ7BuM5O06zxswyPkUmRCO690Mp5yLbY7HUHuayOBFH1y7NXFGykJmqjb2gDWmXM+4Ts6MfwbmZ92nvJIvsMfPz/S3Px1Fo9+vFGOh8EOgRHdktLyb849x5Eu5DuxIWTHCYBeu1if1jNew49rWRF7+zcGNgaevQX97Au009/m3kZE1sYSrepYL1kbS3VfwrVkdjxifMrYshG2RRa9hDHO0cg+W0qcyH2Pj7Q4QcBhmmQfpJKjQAij/pyiXaATIlOF0LSg55x90cY2YIJBLR4GE0HbFtcieHPcY5iKcmYHjYDR97gP/RESg0Pl7emtI9YSM/MdjRyhcUGnBXipYoYVfCh7aYeEgcjt+KWB5tM1wRYfDh2FGtyiRAnDud3a8Rjq9/0gkHdbtAaX0eEb63mqEKyMKs4/HmR0ccLxld+MLXwVHnNkOLW/8z1GVXvkuPpow2fqt/PtPXPt64ch7MNAYrRTlowiu1acS8qfnGmN0alxMx6n1jScKOFblPx1nOzIpY+xciNvrPM2aKwuB4aMEHCGETrtImUHN+3lyNBNZob6jHTGxpT8QwPFy9nIPHHq5mQ8rBlb4Q8BsblgRoIw5LO2Q/ecjOIQ4MO0PUc32Tuno4KBYwwLj7w8R6GjzedLLfSTtZf0/EvGQVcLvo4DkGmT3TIEHHfq6Nx/8+PpmXN8jEetR/JnLHMf6Tg9u4/nfcit8Xp/rDvzhb2lP4Frtp7ve2ykrNNxRon1bo2RIdq0EWVnmoyeCgbPkHf10/DBIwkMX72DU4PsK2Ml87Y4XKGD3rEekoXhvPthSWe2xdypO9Y1CSK2mRjGTbeNZUXqjvUBmT6eJ4EXc9n+mWP05Hwr+/WNNnTjS4EcmxltnXYs1/5OLqO1zSoyJ1knYzveJkiutY9X4JNhTfzIT1ybxM3tCdwkqMiGWHoPxeZGJyra/IGBQFeLwUTVs06xD7SPX24RdCb/8Xd0Ihm6p9xLwCNBnzbYIciEd/bIoj3Y9VTX2rfxsVbeCHioTBhOZXnYHRwLw7XG2+tAl246F4XxnhBMOyUcRWoJ+ARi0DeXosq4bx0c38cOQUvX8P301xXQZgHI5LD4W0bhBMhCETgArA+afNCNuRhyYyXyVl+nExwotI7L1kjV+L78ppgImNaAMRZOJ8FgN9viMDap8M6Ndz0tGgqLsmXUMBYoAE7IpcGY0FnH/hGwzvDH2LHzDH6ew58bhbUwVYcRJiDCeWaA5JEqhj5+86G0ONYMF3zLgMwuoswF3zm7MRTxqvWk3uPxy79maENbHAgffTDWjcmaEMxAy5rDIJgxyKa5wT48DOttKpODzLR2blGSBj2en3FfeRcLA0qQdqoICiR7Imt9LuAAL1k9jCTylZF/TtbHpKw/ZZSYU3SQZYyaLVkf6m/J+sA3aVvWB9kuEGMsyYKZwijnxruxOf8UR1mH+JdTAfOpzJmnoOOcPpKWbY3jHXO7VV9O9ccesOaW5oyRLehPX/eGFTw4hZzEBNo8AsgJaYsslTg/MDP/7qGXz92NFcTVFntGO3vLnMz84Ie/6ZE284NW7c8FpPb2e059tg6eazOBz2ln6R4GN/lBv+wtsVnHdjd71DyPH8vWD/nV8jMbV1180hbrQ/1WfqJV3XYD01ypN65r3ahLBreF3eu8oFlb0EXn4Q86F+5owNMtve09F38/ZXDoO48cmnOy3TmbGG/w6yiro7Xz0cIu5gc8RxGgMYdwEyRIVuG1acFTfAF69vFdD1fshGzjE1n/N2n/4VODzNR+gh3suz3FvN9DwIN+IMvb8cOejfwG3+8B54XVPTvgQfhOBTYwB2fiMU3sTEAegx4TOy4e9YjiHzfvWgS0Oq1DP65LUBDGPm3UfFyPEiDILRiRMDvaHKC2MIQJIHUEQgQkOGrqUeJx3gRsXLeAxsqhbW/4fjwMgZI5LOG89U/QjdsWlJkzYOwOcGoICUoInfqiFIyRg0NQKQxRyi84C4LEUbCYCMyxohjT8hy/o1QFfgiCKucjYM3hlfE845m5gGN6E+xw/57CwNt7D14Pj27pi3O015jR/tyaSp/aZaSMgw9kgvU15dzn3nOP5KF1vFZi4FrPaOHkLAUzKM6kTlOk5MRa1gcHXNtkw1LWh0CJoJW6aXsuCJNArbYFVZL1MeZH40/WR4Iw2l7LVsFraVv7a3OsH3LRmtjDc2vzs/U6fcVIFYRmCBur+fd41vAOlJPs3treU9RDM16jX8zJsF5PO6fWhvFEZu+lh7O1ZS1/8tc/OfAb562XYuMAz+G/6FW625isU3jZiBBcs1bMNcfN3NPF5wY6Mn6Y4GM2UuyqXLv0GCcX7RyqGN2c6kE2XNrBzvtly1gnUxtMO5uarG6u4MjBP6ck2GCe2ww4vJ0MjdhlCV6HR9If3kGD89mUIqu06TwaU6yDtKtvhY7Aiz6p6xrcyGu8krqO5ljdVv84r3+fBFjMfexx/E6XnLveQ397TAYHWhIcyGMtxvj4LoPTTWQROYT+uawJ62Ftg6Ol4RrfBbLpTnRZ51OP512jn8gU84lfp3Tppf0k24Bcu1ROTdJyei8FrKwRR7bCOeWWcuEcevbek42all+tb3o2cndvmy+xPt9dEHatvJXh4Y21UwEPDTEQl3ZT1jrLdYaOxT12Aiw+RI+jxu7jrA8DkgL6+//AYrTezqc07TmhgUmSzSEiP7VY0GKX2oKSqrc1HcsCZ5xM7W4P4z8eBnyXHDv3nrsbwYBs0xqDeXvkHDCcGCMEH6XoQ3BQBnadohTg3hZKhUB2X1IWr6nA2r62fh/SLY+HQSGjm8IXkKF47+0NzFsxuUY9fGiex8U6bJ//HV/3m9BdC4qM73PP0roY1/fb+tzjfAokUgbjFN2ptnMOD1GMs2nmp3cHWT/jIKbgrLW1dG/62Xskn1pFN3e/esZMNglmbM2eyCMskQ9kNsd6LLf1Sz4m60N963Ap4IAWwVdGaYIZjNepkmDGmO65QAm6ZQdpGy1rWR+C2JyCpeB46OJYmOdbGIrpY+5Itg8ORrNZwPm1iWB+XTdHcGd0wjOO0lybVzvf/CUwaex2V8kJfIBmepaD0eImIA1383NO2RJU5YQJ8JmzW+w0nkM3pwvPZ+xopFfJPu8/SGYd/ZV38bS4ndOnNYsfvLOLQwtz7aOBjPcb36Bt7tGwrf1af9rVvseZU/Qx2HA58URHjr/5b2m5RtdwYgORM9bhuUUQA31sVutFwRPmhW3qGntVwfMwdB6+CZDQg+zqZDOpS1ZZe+SytuBA7/luLbJTs8FI95Ij2iUz9R+6yHbyJXXZ52hiG2or9npkIzkdetGRgHt4Ak15n9K5fA17fAwDmZ2cO3Zosjqsm3bzkq5IfVmjdMpkOR6Gse21XSbb2nDSeiOzYSLr6iYBgtNfRzF+/IVPWmw2kLmtyinTBm8k02bbjdtr4Xe8jh9h5vvYR9nSmrVAR2pj9QmALQ0+Qx1jMJ/4H+bsPHPs+6346BmGuanLLVnYGnor4CG6OWf4EWKE3jUcXAKFkB07Hv7cFSY2meNC2BOeBOvSroSAjYyLcWFgGYPFwriYXSjHw0CbrI9zBANhSplQGG2hRCh9imVO0MODQhs7Tm07c9/1ZwHPtT2+Tz2Kut1xNb95f8GsUnj49Msqk7Jo0Vlo40djxv1d9Xdj9FvoaHCkVBn+cPY9SjpBkKvScOeNWUeE57hwstcCcnh4LfA2btfaHKf1juuMf5MVa7S099jlc8+eAIS1CIclxfi4izj6E5LkDKNsT38tvUvfY/wu1XHNPMrKaQvDlhNqZ4yBa/3OBTPIAQbM1qwPzlv7eAyDjuydkksUc9pGh7Ur/XnKUXd/Aq4JZixlfTDUt2SrCI7qe4vMJV8FfJ+6yOLgSNBJZNuwU97IQGOVeUgmm2trNEYhmt1jjjkEdlnpUG0wuO0uMiTbD3npk3N4Q133mB9teKTG3CYQY43oi+7jVAiqo6ndabLzKyDiPvXpHkft7S3GOKXn0w5dirZz9XjauebROPGaR+04osZuXhT8nUdPBUTgeEnRnnkjV+lH/Q489CVfPPAJGsgmwUHOlh3ZyAOBFzYWHjinsCE5wwmO4je/z7Gnzum/vSd2UXvu0u/WATxhtmVMxm8NDnzerFt0JKPAOsEPbJY8rug6macvtq/1FR0pcwJ/c/5h6y8tkmHqkrfsa3UU+pgeSLDCOXrTfdY//sjGAb7Dk/gm9wuQqGv9Oh99wnmmTxX9setDb3jHeTLTOvSdzakPvDfI++/4yGNGyNDQ3H/HwzAussMY6SPyBZ9nXcHvjayO059xRTven8vq0CW/Bj3qtTJrjpxLztM5cEOXdbiFh87q73gYApn64Ribm1sUPIQ3PUZxq7GQZcYBN30J7i35KEvj1Ab+094Wvb/U1nNcYx/BII/Q8ZsTUJzb6H8OOp+qT3KNjKPzl56OeCvgQSBNpf5x1hkYhJaGCWUMSNicWzgD+hsHUOy4OT8u6CJsZZm4Pg6WqE8pWHSPxUu+Ti80Qbe2GYdLhbCPoF+qt3RNxAmtIsvG54Pmtcgxp11A5JwCFwv4nBdFEYQWD4VhR2zr3Jp/TgUFpm/3zu3UnjOmqXvsuFPQFB/DTL8Wuw+DjTPkO5oIBcKBIiPg8LHCSCCkq8wjgH/xw7hQFmuZXtaaZ2H3FP0tBTKn2toSfGnvE7RwT/igvTb3PcEMBuVS0e4YF8Yp4+zau4vogBcjdq2QO+ZjqjAYprI+tmRPcMoY8RzhODZtH4zGPVkfjFcOH7x8BDPmZEmCMIxTdckDRu8c3eQbx46sSNtkHLrxM722VihS96LzKQvj2DoUoCdvBYiMm2zLTumYHvUYngJb5oDeE4Ag4+0kcxYSENG2thzz8dsnxmV+u8e9AhXmirGOHk4MXKaMXXOSIId5Qrv7Yny7T7975HHW5JStEizw/aV6PG1dfDweBn6ml/BQ1ouAn9+DI3zqBBbqXWKIW5OyD7RtvswRQ7h15OhR66F9DC88Y62YJ9fpTvO319YzDvxJ1qIDDz5HYVPFQb9G/wJ9bAk8vLWwB/Ei+8QaaB8RJMPxqmJNwIpsbWk2H+Gd6CE6xfxoz7pM0Y82XEsQg15Ku63OoLP0Za7CG+oan0/u1zZ7irzXbnQ7HvWbjU1WxNnQ7rDZdPrzrhyyjE3QJIGZBNmiS5JlZMMTRmS04BKbPPzMcSfXyADBV+Nn873xSFHzcl/XyL6loh/jwPNr/sFSO4vXjodhLDCEt/fdBPPF+868CDdyG28sBXrObH64jUwgu2C35ttc0g/5YyzsGPMdR//cNvlY0aGXyNlz+7/kPpiPbRYBUnxuXbzGQr7iDfIKNnPljYAHw6oVsu1NDPcwNAahvNQlqAm7KPD2ni3fBT0IgHHQg9CmqMZFRFm0nLFPANqBUji1Fh5BO2RuHA+PKX0CIIy+LQqbsAfYpYIoCkZbaCIQ1owvysKiviQdiWGjL0JhcAB2PtfNKCJMtAFfCmXr3BKqlBHF6l4Cd+u943le+p0XdDEA8tHnYGB95/cOTrPFr55zlKnfFHjSL51zTwrenwqg5fprPFrf+LEtjGMKNEZXe639rg4hvKeQJXsDHtZXa5St9Ycn3LMn4KFNOFjTS4XAHY/ZTie+u4VShRf5uVbUs06syUEmTLy4lGykLBnW1oq1keyJqTXMMUr2hLrkDWNVIHGqMHZlfViP6gtWzgVKtB2nXt1HumdkGYd/CCD7AAAgAElEQVQZ3ZwJ63qJ7gRKOIGh2/ysza0xyagZr4epsV7zHOdAn3Ew0jb9JBNPoAY/+3DEyNwh0260i5z7xkft+MDFB/b0T35714PrW3Tn0PbxMPSPDvRwls05Z8kcCYxoc1xkgxnDFK+N6/rNWVe/ddbbemwEMgjtz10E7fAlPmOHMLStl+gbvO5aAj7Gde6mB3vIJgDehvfSbh9dOGC+ABCZwB6Io75nM4U9kDVmLp6r4EHPeF9aOODwgsWUA2mt4nsYOfqdQgazMfAj2WP+Y/OypdvHrdjZ5HUyObRhzUQup01H60bdVg+wf51DZ1usQedbfSnLw7mx3Y9H8WQbqE9d59uMRXLRuZaXkj3Chie/Ij/Y4gIusGBjKmSNdYHPIpe15zrZgXfs5lsnxobH6RoYui6YkXUeP8A1vEfnaH9cYC8LRkCO/6GuAG7aGde/6Pcp+IIP4YpeMtbjZT7hg4v6aG6mV8kAuNHRwb6pcpWv5sGY8NWtNgHQLrsRL+AvvLQWvNo6OMFy7d3CNttKwzn12E74KPNqHqz15woonzOGa9/DPsIfZAt5NFfeCHgQTlNp6JwDTjtnYVwYMDG6GBlbDZa2HUJpHPQgaC3YGAGpzyEinFwj7CwExgTGlTbHcOWkGzy6WuGeNpaOwJp7pGfpvvE1WDJaGJCMDkJhCtv2PhgT6pcWAl6026KAD6He7ihsaR/d5kUblMeeNhI0iZFkPq4p1Clbyp+i9kGjIwFGeJl7ClcRZHKN4SZtl+GBntzLcNYeBTvw7xZwXkkdRpA11haywFpb2llVX53MQXv/0ndzs7ZGxveb63GQYVyn/Y0/jGmN/vYe38mbNVmC/rHSMR68NSU7x33s/U1etEbx3P3qkT9xXMhPQYFkOIzvawMOaE/AYU6GJJhB1mibLGd0RSG37ds9Y9za2VOXwbQkHxhS6Fb3DbrbRk/fyT0GnrlCN7klwNM6Hu1t6FYPD60Vzqnx7eXPtXbXrtvZXHN+zReFDye8be2ZA9l25DYHzFwP8+ddGxdkZQ73auMTHxsCG+YZxujUJyzhTiajx3zAeUufnKE8griGizWPr+cKOuz6PHfB2/jWvDj6jU9lB7SGNltFwJR8xWd75ZNxpi/ZN1s2TWBNZm0p7DE2BZ1OHgzByg03Ghddu1cXbGh6U5U8ztJivenGUSXrx/wZz9iBxtuCe+xQ84z34eS384qNOusyhTy2XhRz3T7CLbihL5t6bWHMw7IN1vtOho03CqyNtj/tkBHuH+sifbUBE3XZr84nKBc68Cb52pak048dDWPUX3s+gRA8NA6ypM3IZWOCNd4TxBXkoC9gS3/wPWDvn/mh09BnDvDqeJ7YoAJR5CIZpa61wpY0r9cubfCFPBrbD8YBn/Gj71N04A8yFgZzPtZTvJA0tKED/dkEz/lrHs0X5x6/wc98mfOrlONhkGN4vA3eXaXtGzZiXcI98t36x8t8m9dc4GIt+dCjc+WNgAehN+X0MarHAnHcIMOUYYYxtbHXwY0z2i5mAkJ7OUcAEuSi4YQZQadfAo5jK9OEEiFIz03toWT2OFBjHPz27CK6WyWL9rFSau/NM0jtuUu/i1bHAbAoCMxxAGmtj7QRg00bIopbCkOc4nFvlP/cDvCW9lLHItcmw4KyJwgxul0D8+d7sHe0ACgfhoX6PnBhYJsTfOOercZf6Lj3ozU1rL9moIwlhlTwbS49fqVA3LeWBfJ4w+mLuRsHDMZ1xr/Jgz3rFe9QoHsdii39oH+8k3jrgMcWB9xcRPaQm8mesA7IhbmsD1iTr8meYByQr4zGKfkeWcHQVVfbdmfm1jzDllPM4CQfyJa5IEzozg7gGt3aDt3aZjjZ0YsuMTYyAZ1L74EIv5ER5MzN0p3TUXNEL14lR7cWc8AYElSiU+1amg/tWLfkpqMdQJgw/uGejwCJT347qqM+Z4Oj4n4fbWqbfLXZwImnm/WPjr2FvIDxFh3FxpiT18mUZB88V8FbsGv1CmysuanxwUyAxlqE696ir+i1rffCr3VGt9yH/22EWDf6bNfT1P125Bnoe2T0VDvnnjPG9hGOc9oh72A751RYR2TY4IwdD4NsxHvWYHCiN/G2DRYFLq5xdtEY+ewa51Z/Pq2tRY7jpzYoiNedsx7bYp27vw2kWDPqtjY+feictd0WNDnPpmoLuYvu8doytrHupgu1MXb00eq8AMxcYcOTNYIY+sRDghx292FnfdEVeJB8h7/gxVsO8em9H6mnHVnI7L/IKPSMaZ+ja/P542Gg2zh9yE9ylWNmjQtO8qt8yAPjWVpL7BXtmNO3bK/jYWjbvLDZ4gyrZ9z6u1bBT3gFf53rY22hRXBeP2QhvtcfnX6VcvorL3hBu9bASyjWIppb3PEVvn/NhTwkf+AQuWmdTZU3Ah6yIwi6tojwMmjeWmRtpeY7A1n6GSbd+6iLKPjQf5OO6xylbNEyrrKYmy6HcwbMKWmZoa2z9F2AAq2EA4aaA2upjVwjEIx9LEAZM0vGhWvje9LmNY5wMS+EokVCiY+V1lo/lAmm0gbHZ+suD8XC2Isj5N7B+VjrcOY6AUVJ4VcCK4qA4vMdfeaUsRDjIU6N+uaYchGdpkzR474YDe7BC1FAcw7bDHl3c5qhODa+KV783aa6jgdsftTZG1Sw9vfuym4JRLT0JRizlzb9rNEGr9Zw1a/fhPB4V62l6dzvMB73N9XWXD0yoX1nBsN9WNON/E17HJ1xoMQuz9zaaAMOrcyZCpRw6BmyApjqMnQZhFOZGWQWHYNu61j9JbrnAiUMKmucPNhSyIa1TIst7eypg+e2BLS2tAkHOJsX6ficMUa/OYU9WegjaMGx8/FbwNp19chw98KfHtZenIYtNGypQ9/j17VCR6s7VazTpV2eqXuueS4OsnVPX9JLCXJw/uZkDz3kniU7YYrO2C17bR88fW42q76sHWt1TgaEVrzUYpDztz6yMdiFHORzizbMiXUwVTghZJCsVvYGPIw1mR3Wm+vqwbsNNsSpR2OrW2x+wZaDjycUeks9MpLNEtuNw8zZ10cyBdgv6rJp2uBIghjkSopAVOwn9ylsfv0btyB+Cr3unPp5V4drOT/YTKn88DAEudQfPy5Irji/5FMkmwUd6BYs4AMYD0yMz0cAnGxqg8KCB9YgesyHerAc10OqedLHtQPZCXCRp2S4owC8OZdN4j1KZANZF6fed7a58SUQbcOAnjX2YECW0F/GKXsPP+CtzH+mQAAZzsa3ZK+lvmAcXaq/8FeuOdLJsLRJ8Sj3J2yF9p5zvhufMfEXjMuxnd9z2sw9MBNIYT+YI2thiQ9z33Mf+TOwbzfU8Dd5cG3efe6x7ukfBvibnMWz9GuyyNpgcdp8I+DhJCOijQgS0GvZHWmsPQ47g+9737B4896E9vrcdztFBFwWnKMBrQkldG81DgkLAY4IT4uK8KHUKB4CaNhpnCNy5nx2AaeUo0kQfZ0rFEurRObqXXqeYiZ4LR5ChRCbckKW+sncaoNCoVwSHFi6zzWGUoImCbxsvTdtE1D4wZEBbjywpYij/I2N4REln5RaC4NB6TxFHAVOkGjTvBuTtvK4i3bGOx2h5Z6PjI6x8wET5+aenYeHeVFnr5NP+eyRFfoyj+MdpLU54Qxlp22tbq67Z02+4KuxrCQ/8dheLNLv0pHcYvCuFfIMT88FMzjDCTig1bpmCM45MtZQsifUZ6CRAVNyhGHEsWZwqhtnYO5lpORDsj7WghnaZsRS+tZr2pbaG/3RYhO6IyPcg7a1Eqdmb8bSWrtL1+mS8dpbqn8v1/AiOWz8S8Vamwv2WRNk13MU6wDfRsdxKNkmHJ3Fcjw86qKxg7h0n3Uq8Eev7yl5RCsbAUv3chKsKfLA96wtR3LAeBPQmWuHfrb+OXJzLxaeu/es88fD4CzNZWVsadN4yZQpey73s9vMLzyNj0zJJ8EGDi5+xAM5537zrC788LJsBkUddQUVgy3bkFxme1kf0ZNkhKAVfOlCxdrhJJLp7o9cpi/Q6v7oP33RDz7RJfpSh77Tp7EpeBmvudaOAy3G4Xxry1mjzo/XqWAlrJYczQQ8yGrtkvF0iHGaD3picLqPhyEwTkZbC5xZY0Yn3Mn3OWdZfe3TC9cuxoYOdqggAj7hnAlg8K/YBWxv2MFVtou1yP9AM3vUS02NlU9k3HiCHQILmGg/vDbuB8b6YY+YV4G7QS96f9dMkAI/wgMvZI3DxcYDHY9/2gwafGZ9XLJBPMad/MRzbEFjEphoaRnX3/PbONhBsFTwtfWzxId72r9Z3ZMswwcpsMfjlwRz09ZLPVo7eGVqfZMfrYzKGN8KeIgkW1TZgbdQPaN3buGQWqiEcdpcawtD6ncop7forxkBnB4CdqpgdAsJAOiwmPRBUaCPkdUWbVncBHWURXu9/c4AwHwEAkFh52yqmJwlI8x4nyLgEdowCYVIcBJaoscCQXsKhcyg0AZBQsDCY0vJez6iFPYEXjiP5qcVVOZMqiLhHiXQHikYc2SuLBIfhdCgfClP8+e7cz7m35i0szR3W8b7EusYM5zbYh2uOWLmRR07P3uKdUn57ymMmr336GfvWiM3xobbmE7GpE9bGC54/DkDHuYCD+PtBAXm1jrjLwEH9QUl5wIlCWbYZVPXOBmRDKupYs3b6cqaS9tTBo0dqQQzQre1uJVuhi+ZP2Xc2REhs9CxpeAXsuGpCkPMutsbyHsq+m7dD0drkDszhrn+rcc5Z/25Ah7JBrDW6HvOQWynsY3R8rHvnF33CZRsLXSaNXeOw8bhpQPnsk1aGthV+one5IjQpXaX7TzasXduzb7jpFpH6s4FSGw4JNOgpWHvd84lp39KtmxtiwyJnTB3Dz7lrNpdN3/tB2YKfqSn4NjaEWgjg2DCHvOdjCOvYaqwxTnMdE90MScWbWxT9NHJeEB/7C/9sLkV19k85tl3so88i5OqL5nFbOG0rz6ayHfn8LLCfk7gv8XFmOKEZ2PI2NxLduuvLc7DaUlvu0cf6GQbogkdZLrf5pf+0JZ6PvQQ/YLPxuut7d93gQe0qXuLwgbSPpqMlW3KNuB3WOPwRXuyGHw3F+a1DZAYZ4IXwQAOPubbY9nkIFve2PUhE5Fz7BocfbRv3Tn66Ed/1rH+yB+621ziQTqfHoe3ftwztmEEZwRIWkd8CUv8w/6Ys6NklphHst3Ro3PXKmSsMYRWciZrbUv2y7XoOKedrK/IMpkL8JFx+ZoLXDKfYxziw4/tv7cCHm4URbZIKFSNXqMIBER4T6WajPsgsC0Qwnu8azqu67fdNwtlKMfDsFNPUDhnLNojEOz0b0kBGjIhTu8wEIywOAgcH7hom6CwiKSnicqGIafoQ8fSIyv6WAvqTLV76bk4LQSvRWQHpjXGtrRPuXBOCHECTRtzO7jj9ih685LAy5LDlHvhpH7wphSSzsf4oHzxG4VD2TgS2r6jz9F4ORZ4I8YFZeGauSfMKQiYOGeeGRgCQ4w8xREPCBLeY7H2zGlb4AyzpUIxqpOdoaW67TVrJPPYnl/67p4lw2nqXnJo71ojB+cUdfrAR2RWWxLw2Bv8aduY+85gYUyvFXPB0CLXE8ywHhg5FH/WUdsOudAGHKwFBsmcbGBwJ+tD2wypuYADeWF92rFTV7DU2+rngqUt3dav9Y7usTJDf+RZgjDoJrvbXWUBcP3OOcwtDta4uskQa6/d6jvdQj691oIfydu59ZaA0FzQ0pogF56ycMLoCWvNuqE/5orxWR/4kj7BX+7lPEztVk21E74klzgn2qI7rY02Hd61qfXNIKTbljL10q/1anPDx1q0djkjdIM2YG2d0bNzgYy05Zh3gIzrCsJY33t1QNu27+wzdF2y+4m3zIm5MUdzBZ+yCQUU1G8/CajSCexP+uFxI+/UIF0UXsUzMPSJfrIhhwafPFJnXMZnntlBsWfJDPNPL+RRJRtS2reW1FVi2+Ah7aA9bQo2tYEZfYZmYzUGDqKxZf60QZYaY/wFwS/9ccpcz+YUXZ0gj34my/Ew3KueMSU4kCwPAQN0sRvZ3ey1KR4f2j4eBp3FHqUzrAcYwbjNVpik44KTeayI3jAf42BBmqavrC9jsLbQxIYlQ2R38H3oVdjiFb4GPLQJHxiTOX6bZzyB3/IojHk339aE7+wRR78FlvWBR4YAyXvf//i4jT6s6fCzOaSnBUoEmsgvfGG+9ZegFJ0PZ7xFz7Ybxvozh2/5QcfDMCcZi6N5vVbhbxoLfknJ2PD0FhmY+576SLbAHn8M5fRuGDzx2os1YR5bHgsm4gFk5tjungx4uIkAc8OsUErLO46EEmaPYF6K5KtrgVvUEZZLXamDeS1Ci1EfHFgCZKsRMdU+RrP4CAXtcRgIB4KIMH9kxKmbT+cYsATV0sIiOKLkFpq66SVYiURbYHGG9naoDWPFO+Zhbdcn7bdBE/1TSlGoqZMjpWmuU/BIdkNdi6FDWJsvdSO4c6QgCO8YG4S0qHki/hSCulGMaFLfuRgABL3f2dUIPfdytPZbnI0Lj1qXS8W67jngYc73GtXWJ0NhqUztLOMja2GLDFtqe+oajLcEPMxXK8ez1hgf+JvSGAcF2v7agIOxkA0Mx7mAA7mYgAMHRttzgRJtS1vl7KVtxumUAUuOk8XoVjd0M6ymSputor7gJJli/TKqthR16ZKnKhQ02rYEY56Kpufoh50wzNFElgdn1LU4emP63Mtgf4qC9zgA9EP4krE/LviZ8Rq+xo90h3GwJ6xDjs7WQrdGP2nDePXvHLkw7CS/512D/YS+sa1FLl0DI+s3gU59W5MZ49JY3KNuK0PofLvSbYHvlg2y3MPegK2gzCUlBjM7j33BkZwqbEL4KsYEg8wLW0ihQwUg2AsJCAwXHh6G37EnnCNr8EK7iWJ+tdnKBDzjXDuHbKD0ncwdR3j4oFWxbvAreajtbExoC41sI46xwmE3T9lVjo2autaits05uR97wZg4JIpz+E3RNlvaWFJ3uND8h2YY0Flx1tlm7Cx6Gy0eN6JTZCHQF+ads53An/WBbuMzVh+/tTtg+dGPNj1e/2sCHubEmDMfl/YEZ/Mn6OSTIKTAGPxleghiDL7KKbOe/reu4G3eHNHkw6aFlTrmzBoU4GPr+A0vcwB/PCEQg5cTJDHHPt4PqG14++gjuAd7ARNrxVoSnDVXssSccy963BseuxQr99P3+odJW4wDzegcO8Vtvef8joesLYGiFHMCK4Gy117IUmvZuhbgIwMiF8iOKbttNuABTIuH8pwzKM8F3EK1YDA4pm+VXtumiY6Qbs9PfcccFguapZFuUbpT7VzzHMOHUiEQ1oIunLCnfEZ8aZyc/gQ+CMS5ndqlNjgbebGgNgi2qUjcuA3zxlCQAmqxT/VPGIeZRc4JtCGCfop+5vlUvIMXCHv1LQ6OFWMwis+iwTsR7Ogh8HMdHQoh435GJQPIPYSlc4RQypYxpm7vR8YeYdIWBtBawOPcDA/t7g1EWDfnZHjs7YcAXQsuuI632oJX8fEtlCq8zNFaIX8S2GvrWmsJOKBRcGIp0JlASYIZj4+xeS54oggGcwKsOWs0gZIp2Uw+MkLIcLQwgsiMKd3gfjJKMNNafCPrY4KOtB26re3WeZi4ZThljWt7S925Nvaexy9r62tvmy+1PpkdR6kdA6dsyS5gMJPNT1HoJzqAU6DQF62coDuTuYSXGPpsAmuCrcJwnTPO5ujnfOjTOrF+rUvFd+uMfZXCIZJRMXYiYHhNPrPG6Ht0LWVEhC5Ha91m0FBOursNVHBsYbYo45qAGBmrPtvy0oIuY9EerGDNGRyXOOfhUzKvfUyafUvewIedoK22sD9aXsY76rdBM3YwWlqnWT/OjQMo5KFPW2L7ZFPINRkS7mffp3Bo9W2seRTLNfNE1jsmEMPpZRtwlhOkEtTHfwJ7rqU/NBq7+dS2esaiboItocEx/I2+fNDle+hzr7bMj+/GjD4yHj14Ed/TKexJ68BGmPvHzm/b97W+xy4VpOHntHN3rT72tkNvkhV4h30OlwRJYIUPBdIEAvBMG8Aw/8bhY87JMIELa91awbfWAB5yzHf6zHps25eho/3Yz+aNHNWfebpWEezAH+TsVMGHxnML22yqvz3nzBXa8Dys6RDrAq/fYvNsD2291CVL2bZ4WLYwbPCUI9ym7LbFgIeBuYlQnNttv2TwJo7gNbGDUz1qjKDcmkos0jwW/qPmBuMZ44gMc4qNSb8ENMUkSgREis2HkF76qOM+92urdXaleAF/brG1tGmDoTTlCLT1nvo74ZPdGwoMnTHettJC0VMwsCA0hzdA73zPB2UW5wrG5jlzDXsCU6FcKMHgaH7wBT6jwC0Cu3/m2HcfvBejFa/hAectGoI6BgqD1jgYqK4RpPp1zm+FkQInjlIKmkJPzr2UIyVmjG1m0paAh7UF1ylndWns5MzYMF+q79o5AQ9CMsbYWvu5jg9aRybn26Pr44AHxY8nYyi29S/9TjZxltYKg4ShtxTMSFCA0aFu1ttcZoaAg7HiD+NLMGNqzhlZMjOilKyRucdjrBWGmICrdW+dWcfk69Q6ShAmu+voJnvbR1hafMghxtaWol/tPlUxPutmSlE/FQ099UPmDnKkIQo/krfJxGsuPX7lbJjnWxuy9CHetwbagGK7+4Z+MoCzZ13RLRyyZCEi2ng2Z3ecXmBnnbqvdYzjXD0CsfAFvVtkR9uE9hnf1q7xTBUy3Bjnrrf3cORhp9DTxhM5Sc+TExxXAW39tnrVPc7BX3CUHdc6320/53zHPz7S4Mkh/RiXOR8XNoW5RY9MUbJH1gH54XzS87XX7tZqxzyQ4yna0o+2UhIA4Dy2BU0t37nGLnK+LdaRNmGcYnPNuTY4JFCGXve3slbASV16M4VNFX5OsM81vO08/kwhz8yt+Uwb5tnctzSlPh5CA30Kf0EM/eejfW2Zb3rZ+mKXCCpMBVDSLuecPG/HlmvXPibggS4ywO+XVuBElrEN+AIJkuSRG3MjSMIO4L+Ye3NnvPmYIx/B1XzH2+aNrW2ezav7E7i9Bk7WIZ4T8Jor2bSMzJmr9xzn2WzW0LBp9L73DfxuPJz7Kp9GQHANv6WEVz1hMGfjrQY8NGY3FMMyJG9R4kQR3gmscLL0uZUZCdXBOT0ehjQ3KdfoxTjOUyra9wGSBUY5EMAWLcEvOEE5aYtDhC6G1fjDIFfHYvJMoza0i159UXS+t0bNHG6ENca+ZmRzrq9zz1OEHHsKyqIjqKQO7SmYEb5pA0aMgi2FwCVc3csBovBiOJhXc6nAHrMrjF3CNFkzDJXspJgbRozfrRLlLBkfx4zAJpi1kcIIo1CzOxJjQVuMMrymPQaKYm7ROjbU0l7vRwYWPNqAh3XRCpmpMTA8hjrN7ttUvfE590wZQON67W9rb2+Gh7V6i4AHvBKIC43O4aElQyx19x71ZSxrxVrBhzHcBfjIxjZA27YxBDNOmRloF8yIXG7r+W5t5jETfSRQMhcYZTTZ7Qkt5MCcLCETydgEM5L1MUU34wzdbdbHOMBDJxiPnfC1Ys2qS84/VeFQrq2tp6Klh37MKScxmT7mD3+Rv0vFfeT3Xlmy1Ob4GueJrOcM0m14j7x/wyE+Hgb5aV3gJXw8NljZGGTsVjtHH9aOtHZG3dgxNu4tBa5slz3FuhGIjA63HjkWKcZuLHDh3KwVY1Yf35PhaEqhy+FlDun88Zz//+3dPYs1y3Yf8E8nJQqNAhmBomuDQwsnAoUKlBmBUzsyjoSwPoVveBFKFNzIgcCRmAMOhOeYX535z1lPTXV39X7fe7oe+une3fW6ar3816rqHvootjtn/aq7W1LXKed8O0MghdOh7rRjkaVPaAM3mBtjcnAA8YVEZ7lnvmsyXz1GUEbevA4sMKVtTj7elhJw6MuiobzVJiZgUgP26lEWnWuif4y1piwWcTBqYnu1VWnOGXYv+Ex+bdnR5H7d6aCvfZ12k5MV+Z3ZB8GzagvU49B/PKIe9MIn9APeIxfK4klzSIfIM6P76xhPvU7AI3iJD2VHRJPXnbjo1D7cqxx9KHhhzsgOnrdziy3P6zDkxPyZx2D2S/WXPjHXa8EObbHx5G9W916qf1v14PeeV8lCv5i2Vc+rPydjdBXZpivpGbiWnoQzR2kc8Hh/awCXYmdgVQJYY07KpK4qjCo99R7lhwE5jtqdAfNpi+LGJJxZAmRblu1ZjLqoOcWDCAA6gbxGIuAAkH4wSFuJMtZffXqGhG5t+9Af/GEzRhT4bNAi48OUlB9wQIgZgPY9gGRYOWtf0ISiDHDA8JSoxPDF0DL4lKr2PiO5//pTyycPUMEZxdMCTjGg5hDv+e0wl5JxMqj4TB4G2bW6KSJOJEFTxn2GOwp9hhdaIw/2HzoZfzUI6I5n1xJFBDjtdfLVu9dJEfBKgGmtT/UZvcIo7knmlF5aSwBlH/BwD5/XoNFaHXue6c+Mg8NpJyeAKb4XIMSb+NkW+6XV2Lp7Qn5gsn1cdOEVFnVbkQ1Yza4PMtgnsgyQ6Bf6sCuA6SiYoWyte6vfnMHUrd9kk1FUbhY0AMvA9C0TvuwdgFu2/4htsd34g253JMi81Ve6pK48b+WffY6X8YY+4Q/8mwRjuE+3sO34jSwIEtRXNZLfmQzvCXKxMaEBucbfCRhyTOlrNmkt0ef6eQ6vtZXHjz9vz4YLfrC3FoPoF3ZwRpdz5o2fnjRnFirisJg/MpEFjc8xvb81fREbnbMgxSVTsAa9ZN6z0wDNl17zpnvgg361msNrbjyvCU/r/6cj/OEMsyN0onbD9/gtQQs2T31oHpvD3rqH56pdYCO1gVeji82Ne/LXXXnpT8UsghTy9juC/EaLaueNU17nmrTT4wZ9zHiSlzzoZ7Bm7AOZy25DPAY/aptN4p/gffNP7wt6e64s+mhbnwRobpUS8KL2AzgAACAASURBVIBD8TfdYF70owZ9btWfR2sHz2axGA6/VCKr5rsPLI/qf8iAx/tbwys1GM0P56P0umM0pu92L7vrogvIPKy4lL4EPBgbRoZy4rxT+ip1RJkQYCscS6t4S43N3DepJptBzor8VjlKXJ8plWsGNLb64bm+ANVb22kpdob8Go7QTD/PzYOpBJbME4eCoqmGc6b+rBipg+GaqSPBC/RllJVlQNyn6GJMAqT0o64eMcScV0leilHAhGEE4iRlGSb3AADglUC5F0WkDr8pa0EA14TNK0D6Aawo49BPAMkYZ0Bg68QD/AcQo2/lZa+c9MCl7yq6buXpy5AbeiXfX+mfL/0G5vY6NnRFXQFbqrveN9/hm3q/XgNvPSh0Dx9dIwlIVWC71Aaa4snqCAHldDsQbY45LIIZo4AD8JnXTOTlyAGgbfv2IJihbrYidQeUjl4z6evm0AnCLAXV02+yph/kTDBj1G/0SKCEfOp7XY1cope25Z0BTUt17L2f18Bm+re37mfOT/fgXXq3dyLXxkUv9M7UWv7ZZ3iTPONDia1nU8gCmcBndD7+JF9bixn0ZBzWrT4kEFCdUbs8jDWJvWrOc24MzpwxfdyrN79U9f7WdLYxk/XQhH51r/brS9mPG2xF7CVdRseSPffoaOfs0qx1wKPGSgdoq98BUvOec02PoZXXeOgq9J4dW20XTmDfagqW0YZx0pNx/syxe3Cis7zmC20EGPAMWwNDuUdO8CGa5B5+kSousZgjqRcfqzttakNdxldtHTlyz7NPzP+xe8n91Kle+ti9agc5bO71topM//Aq1/tbo7W86B08KZCB7tq3yJbAB7wmmOi+dkcLZ+aM3oC18eWtUgIesKFx43MLrkuBz1v161HawR9k2Bmv0Vl48pyEz/AzrDKTzJG5qQt6M+WumQc97AxLgkWMiW97pDEF2GA6Q0Bx662KHwIeIqUUC+ImEjxqghG3LZmx5gwuRbtHZWfvUbKzAkCxz67czbZ/Tj6GnoJbSvpL0F4B3FLicfIZbPyw5Hws0YPhyjZ3wq2OT8PaFWKcRTslhpYxl/BK7vvN8Gfnh/kIf7iOM25l2+pYjGKr6APEWiVQniABPHmlxsqK/rnvyDzLY+Ut2z+BCcbceGy/ze6PHxztB9/aGIDFMCQZ7xZwkKeBux3jE/hrwOAfv/6Fg7Q9OuvLXuBupWdvGcHfLX3EcPdBWvfCo6P+n3OPnsbnWwbbc3yYLdJ9mwkK4NmtYAbdn0AJnifzM39SNnXnNZORfeEwRc7UDcQKgo70ifKAjR0lqTtBmH58QIP68i59/7z/DXxV0NE/v8ZvfFKdhGu08ax1cu7QZ0+Sf2+ZmfrJEZ0jyIbfBArJDKeL08+OcWrYlJlEfrMrcSs/29XzJXvIDsW5jT3+6WM346hOjrEyMzqQE8zBFKx0ttORTBo7WtBtvVyxr+57PoMN5SefaMgGuEYXAXfnka6wMEbXKuO45uonPaNPnG22DbD2G21mk3GxITWZs9gGPGBOKi8ICLiXPMq61g904TBKeMJ8OLIbBm20CXuYB3pbfXCIQEL4DsbxXOIw4mF0dy8LHfKqz7PYQHn1RaAp/YtzBmspT29b4DE/9LR78mgfvsMbdW71H221Y9zKkbMkdiqBD3mDEdkNeE1Z4+PH5FnKJgCxdzdoyu894xPjFfCAhSqG2lvXK+an0+muBDzMHX49NfEF8MueXV4JeNQdSqe2f4ly0QfVaUcTvH2kZQrA8zDgDP98BjysMBHMROmXq//1ibwMvHLABQeyKrBfc+6/ophmV2gIzy3ftd4aDSFe+vgi+gBMS8+36n7U5wyq73wwVhQ9g+RPhu1JqYMBpbzU0b8yYzdJAhkYPCs7jHIARYys+iT9SYTUdYCCMlndMC/aA2ICVuUjSFZMOOTKMqiUM8MbQ4/vASB8qKz7VocBBvcB4owpINM4yIw8HKxHNIiMtf4z3kmuAdQ1OTcWOmGPIVGfMnt3eJwa8NgLfOii8Epo0Z/Jfe+0clLCJ33+c38HVM3QDK8nmNHLVPpBn1ttDK/mVZBRwEEZADRAU90JZqS+eiaLHKP8pRRytBQcxQuAi6+50wPRJ0v9Vne/o0QQpgHrn/9fC8okyFn7NLrmIGhztKo8yn+Re+9vzViTtyN9pUBWSbPi+zXH1ztswTUCHngYP5IR2+bhHw5xbM3XnqzfIZexCWs56VLtxo4lLxvIOSR/zZnMg5Wz9pTZ0mdsk0UE7WbMxq3PZJPMjXbd0OOca3k5xluJndUftsZB/rRB59ZFjFE92uqDzKN8597jhBgPnUin62+c/626s3Oi1ynK678kKN3PiSAOeiSPfJk79+MYwZKhXQImnpkzehYtJfXBM3COZ+wHXeseh5Etjcygu/7pu7z6ZwHH3AhU4LvgLc/NM7p4lVxCK/pdG/okSKaP8gqS41eH/umPII66s8uWTOkXmshfdb9n+qd83QlSAx+eqbd9Y+Zj4UV/Z5yiNoAz/2OTjTW66xHx3ZlDPKl4sEQNeJBzeHlPsKI2LsCF1vDInoS38cPWgtGeOk/NS7+Thfg26iE/5OiawdxT+/tI5fAOexM9t9a3z4AHZfWD4X1/a5FSSo8yC6OOKqNoTBRQ2RyQ//wfp43vqD73rIRH+S7lcT+7JfaAobX6LvFsLeBBEWa3wSXaerQ6OPwYUECAEmLIlr4RsNZ3dXCOGEErvQwX2jGa+EIwRf1WtBhg+QIAPKcoJMEP+QQsEgixsyYghEGW8BsDW3fdWCVL8EPZgDJtkouMz32HPku2ozLwFFie6Rv50DcBDvcp/eRJP1oFD/JfgJSxJyWYsWYkkmdPwIP8Ana1rbS5dqa39gYvTgmSmO+tAKz5DAhMn0WfZxRx8u85Jwj3w66hhQoAUTxHLshQdk8s6U3ggVMjuAc82spfQWdthtOTYKe6EyjpV9lShvxY8SOz6mbY8x2C5MmZI2nXB9ms/V6yR/qduskWsFx1Q+pdOuv7rfWz+dty7Jb6+x3uJ4icXQwzYyavM/hhpq4+DwAau9A/2/X7/a3J44z+wiP4mMwn0ZXkQkAez3o+2taf/DmjDV1Ad24lDiiZcmgH1tsaO30HSwpEzAQa2Ut9j60k536bP3Wx1Vb6zT86ZF5Trg8kbI3p1OfG7RUK/dNX9n8mef17JN/K01ESbKNO4667Yujrvh1zLl9NdnkoXx1ri0HuVZsEp7tXbZJ7oXkW4uxS0i79WedQf+hsz0L3lHcvGCyvwwqCG6NyWQzT/uhQL18jdkMwhl1JXnXlmbHDW+kPpzeJPRKMC35UL8zFub1ZwKPs8EDrOi/p53c721kWuYaV8EgCH6fSIkEBO6v3JLvV8Bp+qDp1Tx2XzCs4x2dKym6pYxEkFFk/01tVpy3lbgEPkXzAPBPvN6cASLZNnzGdcUYoKNFXq34mj5IROQaUlwDqUsco0y2DzKHCsJSevJiGAHA2MczeNpf6suc+44x21XGu5TFwvwpcn7/SNZCEhxhCW3/Ny5KDtTRuICvbIRkuCpNxziGYAsBVZYHxGWEJrbNCQrlmSzC+rAJizshAkjorwMaPQEtWIBKoYMTxnwNQAcyAhBhpDiOZkNTvvnvOFTiRHcb8lOBQ+nzpszHrI0OVBGSiJx2xlDwDktaCIl/K3jDggQ9mnIzaR3w0E/Do8+Cryme1zktcq3trpVY79DgeBdrxY3ZP4OO1YAYHB+gMyCbHeHykW6P/8141ee1X2eqY1Z1XWMj1WhBG3UB43++lXWTqxoPkLDu6atujazqBrsLjt0wcOB/YPtIyBejOPXaTkxfHeLnW+z8hk4D/VoJv+r9mYHzVkfZqKX1tkWHN1qqLXFxDL5FTuoLNsOuWPM0k49Cneuhf9IL7sfmuyao21H/rFVCv9KU/Iz1Yx8sW6mO/A1nfM1bX7AZegCfgZon9NH75qr1iv9yDNZPySkxdMGC/5av2AcZHR3XUZM76uUqQvPYdflVnXp1RB6zrXgLFgm4Cx+7ZBfVXf/PXzQ7ARdo2TjTkpApoOxKIUYZNqt8IhLnQxTP0qMEN9ox9gqmUazs6ysCUFfygX5Xf8ilK0bMuLWCh6bHD41cyZncSWTcPeBYfVv78Nff2ld09eMkCyt6EV/DiNXTg3r7ktbM6Drgx8rS3vu+Yn96bmcsW8BBdruCA8s2XwEM80VSTMLtqSxFxeG01UQ74xOQCEt4lbyt6G+/4Azhr2zTVp34RXY6xLXd+U9Ta0648lCcDibFqhDhju9j5/a21qQ9Lqa5QLOV5tfuMjq2/DCpFgwe2gEJPgzhHjEiAD+MXQMCxkhIZjdNCCCjaALF8JEug7HOePj7Ale3C2f2R1Q4GtnfegUuG1C6QKE9nCjhAgTNHDpKAcIZbO4yvQ/AAkBUsUT7BmZS555nRRms8m4QO+ri2YgHkbQVFUl/O5keZ0Dz3t87ku4LBrfyeNz30P/77TNbPPDMBD/Um0JaCxuS4VuII9uB11JY5JH9V/yWYgWfNc4KSI9nEx7acZvdEghlruz7IB35XN7BL7kcfLjX3oyDMWjCj7igZ9vvjPXWymMQJ5EwI8OTDd3kWx6Sfvzy/5pkuqk7FNdt61rrRB51mE3mtmGa23K3zCdTTG1uJjOZ1heSlV/ogUBYIyB1HepSySEQfrOGrUdnRPbaLk8tOssNsMvub1yrWbEXqY4uNkY6hNwRN2frYyf4MU3Am2Xf649YJnfVPkNaYqxNe+0Lf1MWYPDMHHJp8/4ztRwM0oy/NnQUXbdC5nicpix6Vb/BB8ETy0fnuKftJo48Pg9Lfn/d+/rnZKO3Sg0mwkvKVj8xr34789Kx26GLzb9GTLafz3Vcmh+cCInZsePWQDRGkM/+C2l4bc62Pla7wVOrQTrU9gibZfWM+ev2uj3wYbfdBkYz3kmfYiXzBehz8Gpy6ZDvPVhf5hjvwroUI516vzYyJT4e+NUgwUy55BOzw2L30R/pBBskC/ygJntU3PH2kOQok4FF12qjkZ8CjGk4AmjHpE4dt1bl4f2tKmpKirAOcdYIiB1oodVsdAXUBiQQlgBPK0TYjwNRKN2FgUPoEtHu2tiomCMIoEjArKGkzgRBKUXv6ORN86fvQ/wYc9HXrfVLO96ej3Vfy4r+z9Z0wU1Yjx2OLBByv6kgx0jkYQcY1K2ECedoRlDDP2pUYH/ez/TIKJsJid0dWzvIs/aJo6yqKehlhwES/1IG3KsiJ8U39An4x3M76ElDA4cLfgJL+kyH13cNgAjcAgmBhTYB2pUF95nomKNKXQZutevsyftMDqzppUIjOmV31T3E6sd+9kWc5q5d814Tn6LprJWBhJrJtFQ6f1eBV+kSmBBz6nRkVUCavM8Bihc7YAl6XPlxqXuOEWYWTH28vgU46G7DVV3m3dn3UfpMh8knetKGOrP7iEXoif66wOc8l4A5wR+brWK99HUPdB1Sv3e6z1U8X4XM6cSbRC1vyOlPPtfPQQ/h0bedj7FW/bRsP9/om/Y2tye96xudow0axLackdgl+EsjUf7pAvWTWkd3C7leHeaktjiH5rckYgH4yLjCQAEj0nUCKtvHGPZK+sVlsON3SdtWUjqDtqH/ohkb5sGx2fNqRIRmrMbI5giL0MzrCxhYc1clBUkfkwXNBB/fycWrl0Uz9seH0vzz6G/lIsNc4lEnSf/cavT90JZzej1fAi+1zX3/pe7Qwn9qGd/kT7jvMJ6wkKJJvOilb+dvcszHKw3XBUMrKmz7AalV2LLIK9qEROvdyYCG357OM95LnGvAgpw2/fXys9ZLtPGtd9DPdh9/Cm7Nj4Tfg9+D32XJ9ProTb/c80ue75u/qa2gnsrgXn16zj89Qd3DU1ly2gAeDQWFFcYQR+4G2oEQH6JMnDj+FJzAC5DMGI6WjjI4xGBSgyCvgbuubgIF3DxlPSpnCBl45lnZoCKao99SgAeMhKqjN2k91UvCEr71WUMBwxrh0ZoiUn2FSRmYm31Jbr3DfHIjkByCtOUBr42X88p0BvMKQM4TOtrtxluJs4u/wTMBe6vYM30r4kkHMHDFWKYfH1R1gIj+lqx/GJOFTfcFLFLO6lAnoC9jRT7wdEJf3TZWzsuG5urIN9B6gLso34/9lhL+sBo0ConmOhgKLjP6eRIYC4GbLmd8l0L9Uh/neu6qgzNbqvzFnl5C2AVrAq4LIpT6det8qmjbqytxSXXgZb/3Xv/x3P6yO1fzZ9ZGdGVYfll5hwfMCymQHj6sb/y4FM+j70c6M2J3aDzxER9QgjGDG0itfCcLot76QQbYlydzkA8f6UWUSOPe7Au6Uu/bZdt7oqGu39ez1m8NZcCzvXr1wL/qQ37XdKGyHPH1QDFgfBTC3xpFycBA5YZP2JDiMrHM6BCfpIDIl0atkMElbMwHpOIj9GFOPM33KUSar6bP6Z3mi1nXJ67rzgM2nL+lN9OlXoGFFtt3RsPFPv2+BB79j4+lV8+3IvQS2lTFm+lGAg82kE5MXfm7Pf/p9O1tkRDPPLaTQNfQ1zIKO7umTMnS5fHCHgJbncLJn+BP+wS/uWUQkY3QyXhBIpj/xhrFnjOpjE+AxdGEb2i6/D3wdesBBxtQnfJVAjvISXY/H0gaM1Nscu0TU6VkCQMoK/Aui6NM1Exxj7GQXnZxhQceMrb5m3x6h7hrw2IPFzBu5wgPnJPwdbH5OPeeUxQfkCS2SbDyoi6W5f5zXKcAni15cy9kCHjIA5RRdEqWIuShT0UmKlnIdGSQTR6gpwpo4gxQwZ0EUeDYxbNoCjikoAqE/AbNrztZsGzWfNihrSlJ/jcWBEY2bEh+BcnQxNtujrExupo/vFFSHebPMi2cQkc83OuJcjWi9RgagwqoIQ0aBMNQOBpGTZ/WZkjTPEsFIQAOgYJjyKgVw5jfjG6MV0IEf6rurjHVbYSido0S1qz2GOisYZMkz99UvD54RdDN+PKHv7mccgETGoHzkE6jCl9dO5FB/+zGSjS1nQp61XSCjvpurBIZGz0f3yN/MO/C17Cll6KMtwyxP7T9diQ/N8bWSNvBTeOOHdt7fftG7H+BS4Cr8pV9WzoBIoHeUgOJsE8aL+G7tNZO66wPQXKs7cg+UkguAOKt4fV+AG06FvOl3W00dBKXJrzFGvlMXuW27Bd/fGgBWTwvIfbzOds05Sh9GZ3Z3i69G5b7jPYHqCg6XaACP0PF7A65L9V37viAp3b+k0zn09HCf6Bt2YW9CG/YOfiErDkHQ2eRVB/KYIH8txzGG1ZLo9Bn+ngl4pE6BUPJLBwgY0n978GXqueSZrgwtzaUdGJx1/RIooAvpW8/gWkEIc0qvxs5XOwuHytt2Bnx01LxpIwFS+NrYlUdnyY4297Sl/uB1i0vwFbolKI9/5FNv9B8bobxFqASuBI6Vo6ftypAsPOofrGI+YDa8GBo4q9eCFBsSLJT+eqYN9QqWJGDWKh/8l0CXnXhJcJN29EM97FPFjuqUx3Nt5cPYxuPeNQNlwY58FXR2Zr/QKzg04/iOZ3ocfsbLM/oBjfAXntzilS16wjsJyo306lb5Sz1HA+076F8Yjnw8i926FB0uUU92eGzV9RnwEAnuwQTFTFg5L1bHlrYQMTrZHjdq0MoosDn1/Y/3t5ZX232KgtfPJZDelzn1N2c0u0CM31GdToEgSrv/1slSeyKKHK0KBpbyfsf7nJpsW40DhGZ7EkUIiFEgMYIMoWuHLfoJaGSrO96tSs+cAhsSPmOoJSCaMvoMtr2/NQBQV/2BG8CBQU396mCU9QNPZ0WevMhP0eFrjrJ8PqoKhLhmIJ1z6HtAheDcLRJ61CCPNhmpLbBAXqrzP9NXuiZgbCZ/+tI7t1tl9W0rYNPXoW9r7QCWaFWDmXjGvO9tq29767cVgfpKovzAHT7SvuCD34K6fjsD6MAouQCYrdStBTMScJBfvW21bRBw0HZft3e1l16PoWc5BwlmyLv0lyY4WKnbOPS7BmE4B+7RI30ik9rw3Biih8lTlf++3DV/56Pbe3c1XbNPj1w3UMOx28IR9GQcwEceT+0bhw5f4sce27AxdEuf6KN8hLt/tvQ7egqN6AUOIZzDEYPR9trcvh16sgag6do1bJjy5pZ9zaswub901g67KMDCoebAxKH9Uub9rS1a1eDBlzwXuEGX0SXwS+ZQoME9ByzR7/gQJI59N//pI6zofsXk7Ih7lZ4JYidgYRipE+2T4BZl6c0EquCOtF2dLK8Eu1/tnTq1ZUeR8anHPXXBwu4pYwzGyjHNuD3D1xxcedEAz8mLPqOdHel3PUeH49vwKduReuh3bfW7PexcyWIpe2Fu9B2/zbZd+zFzTacbPwxEdi2aeaX73J0JM20/Qx58jb9mX2nJK6fnBjvwDT2HZ/Awv/ceSXADv5JBPIE/9WnWn7xHnx+5zd07PAwmjkxT1gXMbikFzFsV5ogwjPbM1m4GLA7nqB5AlQPG4A1XNUeFzrxn/IwZh5Ux0DZl2e9oGTWDlqLhAJhvjmzRclTHd7pHoaEzY8F4VYdmlg6MMIMWIxdnioKjVBigzIN5YcgloEtexoliNMfZ+YEv1ZfEeOujXRCS+oCunscpMEaZsZMYa8BAH/TFNQfUtsv0zz2rHoIxrnMEVACn2udQS5xVfb9Gwuu988C5rqBr1C7Atne7tbb2Bjzonr0BBX3bWwYN1oxjAE52A6EJnWiO945pRM+1e/i3d4gYdfwpMIZvBSni7NRgVQKN+on/lGsBh6L/0za5spqHN/Gg4IGA3ezODPKxtDND3fRpZJacLH0XRH/0uwZKACL9WQPQwAXHsq1I/vxz60ubn9/+LkO86ZnMVl1008afsDE6lhxu6To8XJ3uZxmqXU9kFh/XHU90Ld04Sgmsj56N7uUbEPheoDR2MM66tu1IOCUph5+rDuR0V2d8qV67G3o7s5TXfTo1djE7YIwJXuDw0knO6Mhu0m2fixVrFZ/5jB4TSEZHug6ecQQn1OphQ3nQiO6DPVIOHQVysqNCOfbEOPLhdffQ2rjr7hBz6l4NlsiLt2CamrSNjnXO8Zt2jCUJPmFD1CtIFjyDvpkHZ23Q4WQQZiKHdK5xeGYu7LZgN7SxZlPTdj1r165Z44jdYePU1RYU//wv2rUAS4IiKU/v6xs+QxtlKq8m3yXOdJQ+Cnho71rtXKKv96gjGMw8rO7w+FgAZ9fP3hnzURceNver7V6RKOSTfMfv0BQdRv6zI+uKzb9k1fA3mtYdXqOBfu7w8JCiA2QpQQyJGSkODhUF5WzbJWfLIeDgLP9MSjTPhFNGFH4MU1avtRsjPKqTs0V5cBK1O1Jso3KXvCd4s/Welddg9I2yE6QBZo40TwE8AASgM8PBgPaR+63a1BEHLUqOUsHjHKpsqYwxwu9ZMQMgKNmWPra9V6DRKyzGXd01As1xrOBc+YACzpp+AAFkC9DRR88pYrzjWh4BPtfqTx6/KUmH62uBOTTRx5oEYtxfS57vDSoA9fTAnpQg7Z4ydEydy5myeGGNxp41hVsqo4TNV4Jm5dFFL+lCMhLQyqlh0BNo8Vw/GFPOR99PnQEkAdO8ggWY0vUBlX2H+50ZZGktmAGUCpToF15f21FiJc+OQvwuP1lYeq0QKKePyQA+nQUMdlepe8YZ68d+qd/kA/8eaZ4CW/IOj+DvOGTzNT9OTnKI98kJuSKLxmSXlF0MePdzUWoQmFwaCcxFpskKx68PlpClyOgpi0nsQh+YgdE2Zez9rckiOZ5NbDb5NRbnahdd5/CcTadTbpnsiNOHpdeU3E8fo2vdMy8ZUx8kSWCnjoNelF9dWQCxSyT32CDJ3IdeZCQJX8lbnT9zmIAhDJNAh0AOvS+xC/qtLNuo3/oA71rksbhHH2vTrj3YDX/Z3UGGlasOX/ozc4brBIPIR3b1wNdkhq2wo0PbbOJot6C8MLn+yn+N1Ac8MjfXaOtZ6jRvdBhehA9hPfPQeG2gx+TDe+S3Bt9OHa9FkcicBdF7JXJM7j7H9P7W5IbeP9JpFEjAY2uH4GfAg0AyTgwDp81qmGugGVg1GQySD4tSaACpAAbl2Bu5pS77qjYlSSlyOrTnoADVQTlu7RQR8MifOcMw+sIZbmB7qeEL38ewS8oaHQmz8ehbDMSFu/CtqmOgrCrgD4GKZrAHCnKNKHiZwVYHQ8ggUn4Mr1Uh/ONZgBE+zZZOQI6CSrJzQfkAxuzOqNtVU18CHpS3cuEHZbTtYKjJGLnIGN0X7CCLwAhAISCZMs4BHPLhO4CJLPRAKf0+5Uze9ClbbdVhHOR2LdEN6LYnkZm9QRK6I+Bsti3t7AmscKKBuszlqB39Nn9JjDswhceir/LsGmc8TS9J2safdKzXVPTDcynfirEy15ymdvfH//BxXi8z95wugFW9faKDW1DxD/6w8QmerKvTff7szNA/devb0usunFZygfcjF3bL9f0GZMhQZKtvc/SbnHwGNEcZbnBPkHSPk3eDLj18E3Rgv4suneb84L+ZnZcp82hnvM02CLjj+arv6Xl87j5nz2G8DnYxBycBf+ews8ozOiCAv75619PAarx81THu83z5/bEo0OtidmIJK6UOdkJ7e1dwjQcOtShS6eSa/qI79uiE9OdSZ3rRfJmP/nXBBBqMW/+j48yle8Zg/uCGJLiSvaspO0+147lERuhXdcYmsXfyoBf+gReCW+CrqtvZd/yHZ/RFcKFimwRr1JfdFgLYfARtGoPy7KXgg/LaxId0PSzh97l2ES3IQOyHPuoTe4WXBJ2004IaA7yob/LHbla6nnudgAdammtByu+e6BP8BJc48CSexa94A88k4Xv3BDsqb+b53jOMgBe0v/YGwd569+Ynd/ih2ijjvzcW2TuOR8u/O+CB+dYMEzDBiaMkqxIWUWmKdqBQRkShcLUDzOaQj9LZXAn4+LhqVuRTPyfV4H7I/wAAIABJREFUKjjFVh2zPL/0mRO4tBWPgTeOSwjppfv97PXFWWKkGFWGt3d+tsbIKAqeAEsUYByvgAz8jRcZ7swhBVUdE4pYMCtJX/B1UlaPE0UmL32eAB5GmdOYlRpAJ9s/06ZxMuz6rL9AnGt5/XYNnPjdf28jfTr1TBmrV//RRqJcBA1Cn1HdgFg1YKM8/T2y0wPmPk//m+7ZW2ZvYIW+MV9rwVh0ajT5+Op95gOvMnLXTlZKtJ8ExHKQ8LUz8J0U3sNTdKZVsNFc0s+CfrO7PhIoSbtW9tiMai/SB+1xSBh6feQUtFdY/uUfkuWHs/GQCzIbEAvoAjLaq4D8h4KDHwIy6hDUv2cC+rIL5579eKa2l4KtdC6+vieYPYeO9D8ZwJfR8xxhgB9/u0/vO/A6zMNh800bcuTgcHodlE2BsRywiHuekSE6DJ3WdqsZh/zkkiM7k+hhtqhPHO7Ysf6Z33QjPbSWZ1TOPeMwPvqZjarHkpO7VNe17tOhWayxsBJdmF2b+ozO+ms+YQa7bDKW6tCjb78ggAZ0NJ7AI2w0mgdj4x1zyLZGNswtmrnHbrT0/tbsAH2qTW3hI5grSdAmQRD1ysdvyOs4yppPtiYBHGMmmxZuBKH00XEpRzZ1ZnejdrStn7AhuiQIwxb1SV/J26X9BgFFc2issW9oYS7gOd/A0h+2lx3jX/nrNY0/Jn2pfiyP/pvOQQu8z/bhZXqDDLufYJ55g7EvhWXJVubhk9/vRCyYmF5PIi+w9ZY+Tv7jPKZA7NrW970+d3iYiCXwxXmhHDn6GEbkuW0x/mjbisuaM1C76J029dQE/BKALQBqpVW+pW3LVsIpe2OJYantXOpaH0bjFcGM0F6qraOerxQQvWe0GTLGikLrV1C+lvrxDkOeb4XECDPyrhkqQML7YIyS+9nNYauvNrMaxeAz/vmtFSsMDHpL729Neesr8COpgxxVMKE99QCw5MFvxoDi1x/P6kqM8mhA9gKOnPGgPjOuADTZPSd59YMxShtkn9HWvzVH3qrd0krsUn/I1d5dIdo4JeCxpOtGfcsHkZbGC9ChCzoBgc5AqzlCp1EwYdTOOfcYTLxbgRvwxzFyromeNJ+2HQs4KAcgtt0Tg4CD/qsnwF1+4La9YjYAZ2QlwQx5GfS2o2RQt2Afvs4qIPqR56za1X67JkP4nkyis4CS8rOJ7OmT/t0zWShgq0Z25J79evS2BVvRrQIbzg7+xZ/PmDipeJmN4ICRV3KRRFfh9633k5N/64x+M6/ZccD1iz1bTB9/nUO+UZ363Tvpta6lQEnNs3RNv+ZVDAsQsVEJGJBzOu1SdFvqx8z97Cag39hnco826bOzZ+kvbMCZz3O2vOIObZIF+i+4GT2iE3NPMMI9R+4pS2bco2sddDR6CW4rU/kPloYn5Pdc3zxHc/fgbffwrzFEd8MywWhe2+XI4hF9HvHKDB1HeQTC0YYdltgrzrJ7wYXZ7YGX25/FLRVZKDCGSyY7PMyd8aORV5jhTWfzpH8ObbPBDliBbDrDfTAFO4v27KdAyZcgib+wNrDBlxzLJeui28wPuYedYT4yTD7wpznEi5fyo2BVfG0O8gcILjmePXXBZua3Ls7A55++wp7Kjrw/UCD6dCk2kMyfAQ8rlKO/qsCB4lRUBQhcm7iAa2Ux70zKjpDaMas2fRBkVBeHA/MS/KVEaKy26598lw58GDMhHSVCvLTzY5T/uHceBShOADHvHTMQ2YUwWzMHqjpnjCQjBYxQvBSleU3CV5VX/RahTsLLeDS7kBgsdSVg4ivlntdvSIjuW+FKACTGUttAvHOAXdph5AAIY9Y/hpOBVbcIMqPp97mGAzDRPoeUgQ4Ac9Y2gNZed+icWSB3b9vkii7Zk+imL7TZqMCc7YmoowF6Nifr/a29v2xlBggBTNAcPdAJ71hJw5v4RLlbJXwGWG4lwTl9zlZeAQOgUVDN/c+/lDIAUgk44DHjTTBj6VsfjDvgDuSqG+AE2kZ6GRhKIFNeIH8pCIP39FcgZjaRM/UCnfdOtnOT2WoH792nZ2gfvcgvZ09i4+nsusPuGcZR+0hHeN1yKeEVY8yYl/LN3ke/WbxGvsgueRvJrHo8Z4f7ZK7opCXnlp0jj3t0cW2DLgouhSv1gx5mQ+id7EzjhNMl9Fowa63nVtf6ageHfrIbnGw6rNrU6NR8Q8UY6avkadj3Qy+zsWxykrzq622OAIbgBEef3VIHva1O+elyzngfGJefjUM/86iePrEd6hA0kfTVnLZ+fmQW+IDR8DD97zzyNfq69/zmzAp6Vh5NX4xZsjsqAX79Y6Ml+IFMXDIZH5o5a7MGaPt28AXa41myQJbwCT4WqGE/4S9/MMFcqa9iVON2kFH0NRfZScJ+srdwsUCUABDcWOnU9+cWv2E9ugNGTEA0wQ4BoUskc4wXHWiX+b5E3afUAQ9WTEwXrenHU9r4rmUEPMjwmpyhzWfAg8M1MoImabQKRUnEOSGke1Zz+zpFuWZWXCkP0TBAMQZhaYIb0P7NbxoRCH+2vC3ln72/FJxh3PUrju5sfUe+y1AAMMsqMTCx9mczl1pkmAFPBtlBGTHmFKbABePvfubYLie/P4HCx5+qtZ1UymoyXmzp4znnMkkARB0+LJkkaCePcvgNCEqEn0Fj2IwREAFalAee8B8AAvj47VkNxqT+PWdgW/ucY/qBUtG3OLza8DxAzWoEA0um5WVcZxMdEtrtKRPHfbaMfi2BcHUwjAABB9n8GIvxheYZbwAjngEG6Uk74QL4AE9t3SqhHSA7s+IjKINvat4+4ABELQUcjAl/CsgB8MaMN5d2feBJNMI38uonQDICXuiPj4F5fcTn+IoOx0+cF3IJwM4m7WjzUVZTyPVS4Hx2TN81HxmLHiRjI2f7aWjz8cHOLaefLdqr55ZowE7s2UlHL3CwyA+dWJNAPtkeJXiN/C7tjGPHLimPdAadTL9Er9BRnHl6yo62c78bMRrn3nvoyRmnN9kSfY4dRS/OmWf0b3ZLZAdFxof/YQI2maMYJ5bdN35OPjssDzqrNwde4kSj1yd2KYPQpuBQAh2C0GvOIuyiv1lsIo/6oN1qX1rg4yNQTv9dMgkaCASgS03mHo3ZsSTj0V/8zF7B7mhzKfnSTgIe/Bo6akkG0qfZs3nwj9zhCVjRPKK5hTuBErzFvgscxF9id/UDjYJLzI+DHUI3gRL849XSBEngHzKPx5pMDRZBZvte82kzi2J4IcGOio1r/r3X8D8edBjzJb9rt7cv8sMu+K0u0KB3DYCcUu9R5hcKZAFpOuDB4ApE9Mk9wtsn9xLkIIBASH3Npc9ff3Mg4nDoIOavrwTUvPWaMHpfkZBj4ijYmqe/ZvAoAEae00qQ9zhhfX36no9Z1mcMT+hR7x/Xt6UAIxAwQcFwqpZWn5d6Vh05hpCBYCADSvAQ5Y9vazQafwITEpnQfnXgKTjA0bOap9+Kja9jIK1cale9ynKuRf2BIvfTJ+CEYRfc0677nEKyck4CBmI49MERsMzh5MQyUvpWwVv6pqz+MKzGD4ABFgwSsGHVkkFFTztVyNeeRObSn7VyjeYfuzP0Rx8AO8AQGNIv/dNPQFO/+/Ggp3ECD4AEAJcVRm3TiXgFT6CT8pU/1vp3iWd4X79nwKSgnbwVCNY+AFH40pjxFtoEfNd8rjk8QGRWVNFv7XscVb7MBZ7N1uO+boAcaA1/oSnaGutsMvfmVbkRwJ+t55L58OxhL06jKLrRx8D9krN9Ws23LwWIG8tWwEPwj70ZJfozNmX0vL8HZPdYjz5cw2/qZ3voghbU7Csd/Mbj9OEo0fts62gxbZR/9h57y/bQV4+e6CK2PNhCcDw7IYzDrgU6mjPKIZQs6hif+3Sisq7Rki519tyZvoOT1UOHsldDvfn+1uaUDaS7ldUPDnS1b2v05Lya6wSaYAPtq68Gydgm/V37aO5aO2vP2DRtsic1GQe7UXc/oj3coi/8ArLlesanqHUvXcMC6EiuzWvw3FL+a98nv3SlcbO/7Dt+MG/0KD6EmwXC6AcYB+/gKfPqMB7zaeGHPU2QBF3hbJgONqYf2PPGswIkgyAJeuMFmE892sk3Zs6lhT6YS7qKjDyCzaePanBDAASvXlr/nUu7Zy2PjniUv7KWPnd4EAjM12+b9IqGYEYUWSrjmNQPTXF8lgxyyuSsrO2MBEKblRGSZ3RWfwIlzhTJl10p72+try2oUQSNsFN82lIOA3pdpyrjUZs/3Ht/a7TICn+eUZKUQ/qW+8f5fhQQAafIAwjMd0DDbK8oSkCBYqJAAyJyDVhkVUDdjCoekwQ/tJ0ETHrO0CSRA3kqqGCs5SMfksglA1XzcDz1AQDVh3oom9+1rbR5ypkiUaczoEwf9InxYrTIKBqgG0DBCTZG/ap9Sx+d3TeeXKuHYXVYzWdcY2CBE3OZs3IMm9+5x4A6lHWoTx5H7UPtk2vOvb62oIZvcPz5XzRHHh0BRTrENkTBUzyhjWrMyT8eCR3UVXVkT7Nr/OYY6d9MAjDQRNBjK+AQGcjuqd4epD20EigxLw4rhUuBEvIFaKGZvOa4bT8uejv10vP44xQAgy/Uv2dHSNq91pl+qMHQa7XzivXatfZKwSKyFTuyNF9wGB7uV7D8hmdiL5bK1/v4rtcRArPkbyvR6/rBwdlK5mgJ27ET13qn3ljoc6vTz5DYdjYTXdlRuMU1LECfsvN+2+XGcWaX6Ewgnw61asz2yAsr0HMwKnu1lOAVc0ifxyY6m99THUROcvUBjEuAho2JXtfva75+JpDC7vZBj3xDpfF4sS91Z3DwxyVee7K711gT8NhyxJbm6Z73a5AE/kErdMwrNwmSkHHzbhEIRuwP+ik4DmaKPVYGjdC9/hGAc8YcuqsXH5y74HdOX1J2FNyAYW+5GJa+vOp5d8ADIRhVAYg+MZCYloJkmOUxWQSiJvdmVlspHfVxnCjyGafAgKoy1S7FznDrk6geB1Ieh7q1oa/96y+E1ys5CX7IT0EKgDQj6fsI3di0Z2zqZSxEMdFDWcGOOLqVHsf1/SnA6ArGcZTwGmW75IAt9VYd+bYAUBCFTqGqk/ICHBh8CQj1rO4EwvMV4FGC6qrbsfHfD/fe3xoIrUE9/KlNddlKyugYn8CCCL2AhOe13qVxzd7H8/qFhgxJHZc6gDCypi/Otb9pA4gidwCZvgHD9AXnxRmos6pkHBwAhwBEf+hHPfrn+a28/uZQtzbQjaOvr+YU7RhxgJH+MAfmeyl5bv7pHud+rPSAem1lNQ+3/qZP2sVfW8muOrQEOPQVKKFHR7pPXeiEhsoAsXTmUsDYfAPP5EB+8qHuUaBEe+hGj8orYES3ZieegIz+CaSszc1ovFYt1anvj5TYpb0f232k/t+zL+hGJ71KMpaZAA7dO8JX9BC91Cdy0+sneegkZWriGJCxUT3ywVhkUqK/5WX31pI2RjzOPhrLzGvMa/WvPaPv6ZF7r6yv9bF/Rl/Sq3Qk55LuhBvgTfqLTfOcnXLdAu59JRu/fZfDijz60/vaYCPpSL/p6VN3ObDv6qs7KXTHuLSHX/T7Grs76rDZcvzZBz30T/v4oreP6M22oYFg9LnJDg9t8T1gIv6L/kSGzq3/kcvbtYbWaCoIh3fZd4E8vGAhLPyG3pcKdsDG5havob32HyHh+xrkw3t04yMEYx6BPpfog4VhNN0KLH7u8EijlKmjrlx6ZvsTxhRdHhkxeURGMdyS0ZTHDhId42gA3Bw0Ue2txOCOVsQAR8IjeEGgCJjodgSO88ERxXQjIA+YZ2zqICiUJcWfwIk2XLvvOYDiN2dN2b0gfGusx/PrUMBc4QXzCEgIWo14Yq11dXidJLzAmAU84H11kh/OW5LdHfLXnUF4quYhO+rBr0n6CIxkxQXwkUckHX9GzgBbytOZLJCtSyYBAvVqb7RqBGCQC2OIXKy1z+jLj3ZLqylkKofVS3oC2Ne+3Ts50MaR354rR88A+0v19/0Dcugl/aJrlpIVG/PMkZZ3aFQ/AlVoBujcOuEr/DWT6FT9pNsFm/CpnTXmCL+NkmAPOwDcRpaygtfnNxccJA6IvAmULO0oQU+ACG3RWV/0T4BqbzIGZfsA3d56rpGfnFzT4btGnx+lTjJIVl8lWfCZGQ9Zpf97mwW39PJOdsnbKODK4VRPHwxge5QZvdqC5vUZnOV3w4qDiYg9G30zI68/DIpd7Ba9Q2c8m1PB6abzzLEx0OXoDFdI5ojepdc4i+1bZRtUEzgWxICB1aWc+W/2/J//uZVmN7Nwou4WLCg7ITaa+HwcvoBFakqQTN23sIn6gU7GXBOa2gWJDgLwfULvJZ7u8679zuut5MaiLDlEd+PfcsrW6n2VZ+aA3ruUHUywA27A24+ywDEKbghuzwS4X2WubzGOkwMeFC3wixEBxhoJ9YzytKpnlZyy5ShQKqLNjC6Go0zaSkSnMEWuCX8FoMrUDzYOifP+1vpTI8McGn20OmzVeC01JfdnfzoVuRUoyUejBHYIDifXmRLV1sjpW2v/ePZYFDCP+cApp6qBho5Xt3qMD7K1lIIFWBlL1wwbZz5BQ8GJGuEFBpvB/e3/+mwGL2eHiJvkisFOsENd+iqPvAIhAobkR12CI3Y3ABaXTgBqjDWdkHHVdoBuziw6cIiXUoAweRI4FMjYShkv3dLv1hqV1YZ+yE8v9Q7CqIz8wImx9tu9+/xWKcx1v6uLXgQUzQd6mT9/PeDWCbjSh6q7l/qANng2wBBf2ymEl9Tx+RdbBhXQq0CyYAYgZ/7XAiV0KyckgB3PLu22Yj9CQ/K6NyX4Jwj+iAnvV3v2iH181D6hG3m9h2xdgybwDxncklfyRqf1K9DwlPJVL5MtTsUoCbzLP3I8s8tgtMoPF6J7Erkk96O8PmhPR44Sm8VeHOkrBehjtl3QIwEpOpMuzo4FecxTbLK5pr856nZXOPx25JVOeXPQv3AEXoIp5Kt6mE6Xp9n6r13cvAMv628fjGHHK/9sVnRmBjgkGKDfWYh+eNdrQlVu8CWahPandgGW0LYzLCjwxhY9qj06dZynlsML+YaHBSY4LQt4e+uE98wZeuPbR1pIIJP4LIto6etI9+4d95H/VwqcHPBIFYCvCBwFkPevsrMBs1JoDJrV33xA0QoEo0y4OXjyUZqcFMzMkZC/Jnnqynd9lmvMwkDn/VX1UZy9w5H8o7NtVvo/q8iMnSFZWuUctXHcey4KcMA4d3jLYdW+/xvtWyMSdIgTRybwJTBB8apTsIPCqytdAB+ZScr3PRL4A3yVqatzDII6OYLO6iNb8mmXgzrcbZBGzjjbYRGw5MyxBRT0uwIJ7X8GaBbaC9jWd0BgtGurFmUYGDLlRMXRbiuhEVk3N+YD6NhKAqfmiuGc/cs2gKcgB91GV5gL9PHqBd14S3DXj0/bM7RSTpBH3+vKrqCu1US09wxdBBHymknfXgsA/uY3jTfxI35d2/WhbsBe3rxKA3iqHwDXpqDkFj/1/fA7wQ5y+YgJX7KFVSc8Yj8ftU/ohi9nbfmjjqP2i7z2gYz6PNcC2mSjvXr7cdPuNnIUh4H8sBH4bJSsMLNNS9/9IDfa6FfAyWJfLrtOqh3QJn2xpNvpRjrnSGMK0L3wATubORBcCp4IRjEfdCibQ1faHYIP/M591+75CzWu85u9wi8ccHhF3easYaCfft9sBxt6ahI0aTz5sdODrPoNV98ywXhoYWxsdU0WXegRz7KDhk13ry3Y1sw7r2EONOV8wznHro4fCcjvg29hFHoCX56y60EAAW4zZ+i9xyf8sUeX/6Vv+kX26Hc4p1/8vHyr37PG0HoLE3x5pWVELkEKBwUroGFFgYNAOSQxxEBcbdBWd+Uwt/z96jMDjxFqPakv53yUC+NQ0JxBZSirvYlA6dNsAsq1tbXyMlvfke8xKQBgMPx4jFE+5zsfwJw61OUa8KTMyQAHEC9RzNUJBz6skifJ67WVJHwPgP7d3/9tM86+P5Mgibq0sbarIvWceuZgGJPgZ1b/A56AMvTSx/bXcCZ2ygBD6AOkzfy5MMALaCCLM0AZbeUF/LUz41gmcGXlZ6SP3APqs7NN3YCSeQkt7PjJPOjzOYDx1LlKOUBL32oQI89GZ6vBxtOP3W9gOx8izXyjQ59XvWxEghnaz+sxAem1beXp8XwtX934TPDuVOCSIKB5fNSEHw8QfPrscPBfzS5zBI1pJkVW68o0fBWdR4ZWg9/vby3vGhYiP+rpV+m13W/5p2PZgCQLUspyNvsEH7JZxwpnT5mvv2ESdOQoeQUQ3wtqoF8LJn/oW78TvDKnflt0FDRx7YC16WU62a7K7HAVmIZJzFXFQPI5zsG+CXrQyXgVf8IJt07sDPtVA0jpA3/GM2Nl09k1unkGZ6SO0Zn9JRdkAQ48Ah4/Ugk28soxrGsnPd5b00c/lv7ll8UR+AKd8Thc/EhJMCcYEJ/l2yWH7rv8LKE1HE6GR7g0LU4FPLyPVlcfGDz3+iRSNxMZtTqB0TGq6PJa0pZ6KfA4PXXle61s/wxR9m4jTtCjBnL6eo/fr0EBgiIo51sGDKBAxNIq9dqI27dC/uiPWyCCE0npWWWglNXrnBUxOxeAmgRAyIY8Aax5FxsfkkEyE9Ao0KGs1fVrJnTRLvmRKG9jdC/OvrN+6w8jRPFYaedwA01tZ8BEMGQ0Dk60VUdtziZBWR8o3VOm1f3+1nZ1mQdzD6wZtzEZW8bLKccnjJh5qK/pqcccz+4UmR3T3nyAFp05k9DY+LzCsgRygWKOkHnPPK/9+dkESvJ6DJ5oAZiOD2yJD23R89RXBm3lxoPA0yMnr2NuvTb1yP1/hL6h3wiDPELfTukDh4gMcJC2EseXDLJPSUA03UTWRvZAvVbBJK8CKV8/aMqm1Nca5IvDatU/iXPS8672yF0Dm//yD82xra9wpqyzOaMb10Bpzf/dr+ncBJsFJ+Br9DPXbBN8IJBQV8cFOrxSxIFkm9ghvGW3CByRa/OWbyuZu+xmhj0E77Uxg+fX5ojjrw/skHbvaRMTQDLWGizUf7bKIpM+Gnf1d9bGt/TM6xpkLDs8sjt9Kf93uE/2Be8Evfh//DjYeOYbjj194Gf6D41h7KXdZH25W/0ORg+u1y6eOl7lu/wMRNbYK7qx2rW+tamABwOJQWMwKa1Rpe5RtEtJecqG8tM5Crkq6r4cI824MvCS3SKJmPV5t35rW9ml934pe+1xcvrgRnapbLVxPH8dCjQD+Cf/vgHIz1Xqn36/a4BW+/OdD0oZL+d1l9QJxHBMkzjXNQjoud/4lzG2y0MQkGDfEkCQHW3WRA9Q4IATIAWYMUAAQz0SCLHCYtzG5JUYgM0KIiAGbFvFskuELDJoLSi08BeTaj/664Dpdv54TUKdaKgNbWlT23nfmfHUt+wy0Oc6BuOyKsbhtyshq5eADMBZA6kJYp1iyPuxnPNbn4xjdlWNTjZmZfKaSQJztR8CXmiQVUI02/rzs1k9TN1oT9dqxz11haa1ranr97fGU+o5dWfIVDsXymQ19lQ7dqEuPH016MeZeKUkQNsHE5bGZwGoObNlZwVHd8RX9B7dXQNEAhJsUhJdIQ98Znt/9CSsRie4T5/anUTf0XE1sZd0JBl0Xtq5x3aN+ljrOq6/UoCNFQxGW0Gt6GkYAB9Ux8ruhDa372/NPsPY7LO5EXDOdV6XEeCAMTw3z9H5+OESAQp63c5Q+ADf3jOhY15xGX17BmbLKwjn9JPtJycJeCz5Hee08Wxl8RK+RRc6AI1y3juWGuzgnz1aoufqLm0+pXFXOX20Pj9rf8gY2vIn6Kw1XDAV8EAIWy4T9bSawDDXlUBKUlBkNKEMLsdCGZG4rOBZ6VoKeHAkdL5uU9L+qVvNMODS+4NRTrZrOhAvH5kJE+h7BQy5f5xfmwLZXQBUABcc9f5d0C0KqIOjnF0eQCRwCrwwAPicE27bv+s4bcCJNoFLQAQoEZRzTz713SoxKgBRBbpkcQReBSgBB8AKONNPh2uHeoy7P9w3tpxdc6YdAJyAhHOuvQ/pXr2f587K10O99Uj7+mR+zYddG7aHmy+7fRittQ+r0gnKVUCTOZp5leba8wcko19A7FZ78qMLmoT+Ppa3xPORDzRA27VAibYF7OTThjN6c5bsAOJo9avMW/1VDh+oa/dunq3Kr/Qcz7CVRzqdAgLDo0WX02u8f8l8vDSvJ2z1iI5lBwSQJeXJLFxVk+cVfHuWHV0V5whiWvEny/SnumEhwUj3yLadb+6NsJDFLnKY3Ym1D67pILroVAzX1/cdfws6wc8O88+B77/VYrcQe8YOCWSFJyy+uBb8Z5vp4Lp7R8DbPMuDZzyv/PEq9K6vFwjUo0dN7B0ePyfFp+APwXvHDo+fG5/aqYsm/Cn6mx1Eq9mE/70+Fx0lSPxoyVzrX3W86cYRVn60vj9rf/hTMCvcvpamAx4YzWpuQAblSClwBgQiMLCveNckICLQQOBF9/oVPIbd81Fyn+JNkEUewZFRQGVUvt6zwskQ90BAHpE3/avfF2GwrbpnrPIJvCz1tbZ1XL8mBQAMIIHjHkCQD13NjpgM4bNsIyU/FH62UqoXnyaogC/JFKDoGZAPhAIijjVHfLZPs/k4qtoEopIEPsnJmjGn5KP4AY0ANeCcg0qPWP1nCDnbxonGaMQZdvjNgDgSmMg5tMhveeR3KOudZytLVm204bk+mweONsBIL+mX/vUJzde29QKE5qkmekI7NQhSn9/y2rgYgjhFW22jgb7jTXOEZmhrXqyqWBUcBU+UC2/jYQ7TZ3Dw/a0FMoBrwSnPOVEJUNjVk/ue5a8RbPWV/HGg9A/4f5bEhuGrI51OAVhgdufS6a3cviSMtYc36C7ySn7gLQ5ADaahEdkdvTfu9RTy0+tvOkO9giJsluRePopJRntH2OqadvpU4OmLAAAYKUlEQVRX+yoFBe3p5ZGerfmO6/MpwN7FwYIvwlOf33/5+ZfXUmMbotPNDZvsPtu697sK5/f8djWw//gRpmJz2CfygI9jm07tTQIesA/f6BGwwKljuUa5BDzw6J6ABwySQCxejn66Rh9PrZNurLu21QMjnvophlP78V3KsXvoO7JxPQ2mAx4K2o6GQQF6IBUg5qzYtUGwRUptE2P8GF2HiEsf6EgnrBKMggiMNGYWeNBeDDKQs3d1QF2YzxZOQtZvY9OHkeNI0VfgIF+MRvp/nL8nBRhKIILitbrctoZ23yXYogxHmyPOWVMP3sSngAalzlkEOFxzHl17BtzKq4x7QOQtEmUC6NZX1qwk6fMokJg+kaG1gEHy5UxxrYGs3sDRPXZkzCaB1z3bdNF6TefQX/0uNWMI2Jzt1zXzAbANvP7P/zLVDN401+EtINiuIwEk9/EjcNivjKVyjhLHTZvJD0TiWVub++CEYAzgyU5ku/XWKjcbo26BMc7YMyUA77Al580Ye75Hr5zX2u1KC4YJNgbzzLTs9ZEEzdkLsgYEOlzDaEtJWyMMtpQfniPXwUwcZSuu2snOxFHZBF6Wdn+Myhz3TqcAPqKnfauC7TY/2aXHZrNREl0MU3D084qL+6NvtZzem8cuiW/RBF87LvGKBB2Prs5ozZ4JStaP+z42Va7bO/jIIprzbMCDnoKX6Szz1WPB6/Z4vnbzXd8moPv0+UjXoQC+mMXbuwIeumu7OieDIwMQ5wDg3AN0ORRtm3L5Ky6joY52eLiHYbLKzZnJqjIlbmCJRo/qzD0BGX3jsOS9QVs2CQqwnGTbuTq/AIz3ty8Bj96xSR3H+XtSgGNomyglzJjhqyUncIlCAAcnUB0ACn4lR1lhYTTxrMAKpUk2HO4zzoDurRKHtVcsWwEB4KEGSbb6qr7I+1Zez9Ud8D2TnwzvCXigNb2zlMxVXdVkhNHpEqBpqc1T7guuAb2z/Gm3Bv6qulK7+DU7ZfArAOdbHF4t8d6/b3PYJuyZ8vjazh0rZksru/i67uQTyKi76+p4tSNAIo9+PGMytsOWnDdzZL6CyvNqe5zSdpzS7YIVe5PABrkgd+yFg31aS+ScXtjTHn1HZsk6Xcc+BWON2pJPv9YCIqNyx73TKcAOmaPYUnY1u/wEiPFYfssLg5gjPEOfK6d8/z2703v02CXRgM9ChtZ4eXYUnFw0TsDDogm5hOuO3R4/N5ybj5ZmB/AabX0SAT3xpKN/jWut7C2fWfyDGWv//H5FW3VLui61FXs5w0Pq2B3wSMMUBIdPEAGYtdvDyt6ehDnq6gIwTjFXByMfaUy9CbbYqaEPNQmE2OZsdVw98vYgm7IXlKHsgWcpdcboq0e/qtNim9Iex63267h+bQrgKYaSQgYeOYF7v0WQVXQr3eoAPhwApXodvuEhAAg4Ap2e3XLFjEzpW/3COcdjLYCwNyAhgDAb8cdVe+sn+3vkmLFa223A+FZ9JS8azSrgW0kG/hJ88B7+bMpuC39tx/dlBDTyMUM0NE4gzuHaoQ18KhjBPvT6d9Q2/aus4Aq9rI4EvGt+K5BpAzh91gT8Wok/0mkU8B0JAbU9cnxaS/cpRacsBfy2emSXlOBm5LKu2i+VtUuKnptN9AHbRE7X3pmGp8izvEewY5a6l8vHliawmm95kB2JU8/5zi4+9wSz8Q5cYc4Eso50GgXoeJgtAQ/2jM16Zrt1GiXGpWBJvh29s4WVLIbgSXnRdOmNgXFLt73Lb6x42JsB9Ple3/i2vX7e1uzy3KOnTg54XIJEttpFIXOi+tVSbYiGul8jzSKDHBf3KWzn7DBxzfmsDCY4ghHlzesHIm4EKK+4+E0IAVH3OZb1b2erl9E40kGBJQoIwAF2ghYAQz7gWAMES2Xrfa9zASMcTsYAEOm37Qs09Lstah3XuCYjxlVfYRF4Wduez/CTndlE7pSZTRReDUxulVO/7bozic6hC0bOt/Kjv1ggMMopr7pjpq1b5MmrKlZLZhOHxpxzMIGOejA0vsVhFbnx6m9/94PenW2D3GSXkzoF0WuyFTuOE0Dey0LN+wzX7BeasjXtO0A7X4d7hjFeo48caDYcD3LoXzXgEWxzDg3ZDLqOLiK7XkETrBzZIvIkeLH27RwBT3+C2g4AvIv+9LrdAHjY4dpuDvqF7dO21+BuGZQ/h2avVpYdJSuZc3xVA63mxRz1887mmd+KoV+NNtceD9pzdOG3W+O0a4/tEvXztQSDcl6q0yIIHpZPsOMSu2+W2jr3vrcEzHn1E2HjTx/33AaO8l8oAC/WP2zyJUN3464BDw5DmAGQqZGx2k8rgKP3dRl14JgiJwyjj5aIDlI4HDPOaAIjmFNZq5HZtm01UgRWvTUJlqSf9f5xfVBgiQLABGcwzqJVsQCPpTK5D1Ti+aXEAWQE1r51sVT2nPsUufFUWdQHxmgpiXDvMfjkrNa/VG/uU3Z7XmkB0mc/HiWwsza2rN6kL870y56Icy17i2vf8zCHMyu/6Q9epjvt5BM0oR+B4X6HXfKfeqZ/a5124AHjQLkg4qusjgHD2QXDbnFCsovmVNq9ajk8gFfRiM4T8MKPgpzs8ismThKez47Tc8ZIVu22ys5BwQ9YC+ZBV4EKuxHpLU6u19EsArnvtQb5QntBEXnwLNtGz6kPyHeYH2e87TW2PnB5zjiOsvspQJeaM69XSAL3+KruoKTT2YNg4ATsX0XX7qfaZUrYoUUW7P5cwxCXae15arF7Hl+iSQIebYfHIOjPJibY4fzoPEnO6lxbMNPvGgB5npl6/J5m94zPbEgC+niGfVvalX3XgIdVUIZWB61GLKV8Z2PNYeTI9JFqf9aTUQ5BUj+wlAAG4O5P2jDqecUl+fJqixX3R1yxTT+P8+NSwPY7gBPw8GGwtY89GgVBpSTx/FLyysyeIMJSPXvvM1TArhWgJHLBsC/1VxBS/i/fyEkF3VnwYi3Y02Vv0d09AQ90awa2r2jwexTQqNk4XIKtn+n9rc3dnv5/lr3hRd7Xph+XktcL8ernX1pZyniN++9vbTUZOAfG7dh7pSTgEWDE/hgfJ5GckG3Ox9Jq/CvRYTiW97f2p0/jaNMtbDgdWhciyPyenV3Dth74ZnZn2DGxhnv2DAH9BDzJP0yDrvS5Q0AEDzpcu4f2AhtoL8jktWX368KSIKUdIjlmXmHb0+cj73kUYIvMY5LfcAhsmySYTc9y2Djo8MeBd0Od084JeAga7tnhelprz1EqwTSL0Al4wGPu+wZefY1PMJb9lw8/Csw9etLXutvAwh3f8kjXoQD6Rra8CYL+AvIOtmqU7hrw0CHM7MOLdWVv1FEBCoLRJ6sRwA+lbqA1D4KMQJEACEHLVnVG2p//VIf6vOdoWyYAqvxhxHuqH7/3UgAPcWyASYCDI5n3aWtdtu77k3I12U5sxY0TkK3CVtrvkQLE6ytm5CQfR+v7tBUQ6fMDZHsCGGR8T35yvxT97ftCl8i/lCjb+qe4RZwBxyVlu1TPPe7TufjQx537JNhh5RbgSKAuX/jv81709/tb2xKvX+hoNf+R39c9dex2RaFtH3DikHqFyJ//ZIsE4ekJ4E8ApDopp7b9aOWMCR3ImmCPceM5r0KgBUe7T/LDDa++g8D4jZM8tBX4wSpoT5s9v9mkHBV/ued3vadec2R+jvQ8FBBQpWuqMwmDxFHISATC5CODzrfePZp+vMrZYgkbRnbRk/zm9S+6vH08/MLy/Oi0g+34aLBHAh740KuJ7nsuwZL0HuzljDcfPcHydGN8Sv3125sFR7oOBfLaGAxBnvASmfMh7qV094CH6HL9ou1SRwEfjlWNPCeKiqmARe/mE5Bs4ctXgEd1Erh+VRqAysqG99JHYGtU13HvoMAeCuAzSp8h/PzOhy2nH39GUATcyp7txSLfnE98aUUOX94r2GGMdkcwTg2AfwxaEGTpfXqgmeJfCoj0dCPLPRjr89Tf2l3bHVbz0h3kvq5Q1uf9tbp/2MHRZaCPPl+PeX9r47Ry+gyJUwP44q0avNJ3c4s3gWX5zN+eoNLe8Wc3ScChQEddzd9b3zPkjzMrmDFKgBPDbTWeriD7+C1BEFs3AegfwPMDAujmNL+/NUACFBqvnUN0G76qus2fmgVuF4Nc729tyyob/2q7fkY84J6dE3jFN53YAvN9r2S+BJiP9FwUsGhn7pLoVo5BXRz0zHeY2HZ2oQ92pexxnqMA3wSN0RJ2o7Oc6TvXDtfmhVzT64JNdrvTj/AfXWmhCy604MBOt6D3+9tTzg+e4lOxbQl45Ezv8wMtOKMLDOjMP3yG1O/2FfAyt7M7m59hjI/WRxsX4G18QrbsTtx67enuAY89RPSNj+pYEZY+Ek1wKBqCI9lSxIGsClwdS46JnSSzHzXc0/cj70GBngKAh3edGT9Gj8MHcMQ44lHAvhmJ//vLe2p9Hbf+TY70j4wxxhJ58WraUhKp78HVUl4BFXI9m3xINa+nbZWJoa1R+LUynPzRDjFlBEsZNGeAxPxxSmbrXmv3Vs8ENBL0qK/z0Y940VZ6883R5oxeNL2/NYed46stq/qc+0Vn96KNP0ZlHAzjRt8W+FgJWJgrxlxA0K4iukEQBA8y+AKnQDPADHwJWgn8CzSSU44y0Gye21xra6W9EYWaDf0oB3gD4IJV6taGMQDq2tYHfdEnshFQgt8AE3qPbrNV2djWkjbUaayOtRWctXqe+ZnAx5/82Z82WQm2ueV4BNiAypnFqVv262hrmwLmjM2uNjg4uemdjyrsambXv5MO3qbeaTmsPls0IDecXwds43CN/vLATgKafBs7e71CJsBthxt5Yx/U42AnHXRpgiR2BCdQ0nT+f/vLpocFw32bxw7OT31/2lCuUgomtFjE9tkZK2XnXr7JWF8PuUonLlQpu8gu1b/WBw/P4tILdeNbVmNBDoaY3e35VAEPipszxMHAZK5/+tefvkw0RUFBWFECpgAsggWAETS/l772q87jIzNfSHrcuCIF8Cjw711pgos3CfKjJsZaYAY4ApgYcPK1lCh/QceZxPit1dXXYcVxLdhS89vZwUmsu8Tq8/7aKoOAyijpJx1Dp6ADYHLPnTejPs7co1P1HYBqq0cff7LQPcDKYZyX0Inq5xijWeoF7PDTI/P7DB1PzcO5EOhhs4AmtAFW+103o/o5wcoLiKIh4Nx2hHyAZnYuQZEECwQcXPswMjlzsHn9IVCR5zkLqrhOWfX47cyhctamujjn+pKghmCNvk7N88d3PDgL+oFXjEOAaKr8iFgvcs8ck8fZHXOXGDaZ1SYH7UjPSQH6gYwKHiaRp/ASZ9n1s6yoZwyPeobhBC6ig+mv6FE6zQFfOOh8uzrMgaCUQHVwVQ2WkD/zY97saoXB1OvPStPrDnNcD7rTb2c2ng4XJEmbdKy2EiARFP8///ufPoMkLch9BSLzw4IbvWIsMKOf6OGc11uu0PTFq6SLzW0S280W9ovxeX6c70eBpwp4IBOhJxRWpwh9fTfRcwJKmDiPmC6rIaJAFAWF0X/ENORX19LOj+Q5zgcFDgr8uv2V0bXqACwJRI6S1YvZ107ykdPZoISAx2wknQECEGaNOCNmRaZPAqkAi7E7rMpsrVL3dTzSb45oAhzZ6ZHdR1bit7YJLo7l/a2t/vtzlnZyAF2CQ5x7zvDxyuCvlGOTOCXoneAHYCpQCJCOvrXya+nxleCAA286zKmgnPlkD7Pi+Hd//7etbbZRHxyu62+7KhzKtbK//d3nX+zBP+o/NRiB5zjVAL/VSgEVNOAwcPDxyal1jynz3HcFkehbu2mulTjG+I6e0xY8daTnpgB5Mp81JehBL88uHNTyx/U2BeAN+j06mD6zsEW/on8C1V7l5H/4hpNASQIkCZZkFx8daR7NmcCFIEkOPoxAgjNfiW7XjoUbQQQ7Vu3WhMcEpQVL+En0rYOsZxcJe+1Iu/hDe/44BF3NrtMRdLddfr41N7trkI9m0chZffpgZ4f2Lr6bdHuKzsohwF8xqLlw70iPR4GnC3ggIaG1ZdYWIkpBRBRoYqQxXpiPUiFI/cfhRtPAiVHXAcJH1DnuHRT4SgGyYoU+jj9jZcWg/8Alw8uwzaS8djKzwq0+2x5ngykcPDI+kwRcAID2nZ/3t6ZDrMIYI6CRQMcz7uoYjT9BD6tAdRVwlPfLPa++/PT7Nu8CzOgEkCUQZsUmH6HkdM8GnL60801u2LkhKMHJrIBUIEAQBEAM0MxrKrNA8x4kNN929+grW8xRB5zxCH5jox1Avm8UCbjgxyMtU8CrTZwTsnZ2+vjGCscFb+Ezeo7+44S9io47m05PXgGHW2Dbh5Brysck20JifXBc340CdKYgL1tg3iwEsQmCzmT/r/7mr5t9SJAkARJ6VIAku/DgndgNAQvBEvNPb9TdJHYp5ICT+E7qxC/sEL0MZ2U3SQIkbLtDvlwnYEK30/EWO7wuJUjCbjnkYQOcYakEOwT8ny3pu7EbD/uG5ks7g59tbK/W36cMeJgEkdAEPQiiiBoB9R5cXQ2ixAEDK2VDIP/+1gSRAANaRzoocFBgHwWs+FqVSOBDQICxA56BaAHJ2UADQy/vP/3jeLdI3zMBj9mVKUBhM/Dy/tZW0wVujANYiFE2PttGrchw3F8tAVb0oPECRQBKVnJyDbh4xrgDMnFaOUj0LOCjDvyATngDaDvS6RRAP8FF9gn4tKMo73ibK7S3Cpd3ucmd+RJYyFZlK3AXfZ/7/a0FMdSZb3hoS5t2XeUbHuyvvukjUBgeAZzt8rHCCcgfPLKfP8gWmtK19JV39u2yc6Z3zYez3znco4/xBxkWQIvsRm7xmDmpOGp/744Sj0gBwSs6mq5gazlodAi7diz2PeKM7etTgiQCxubanPpWhl0esFK+FZJAiW8cCpAIlCRI4syuJ4BBT/Cf6IwESeqrNq7tJLGw5ZskdqBpx8K0AAZ7lUAJ3mMDghWd+XL8t9mFq30UuU1uASLjNDZ0e6Zvud2GQo/RytMGPChrAgJQ2RqFwaqBtppEUAk0oCgQwpECxBJlzJ+eBc6PVYzHYMijF89LATLEyQWeqkETOHAwomQO4AbEyWi+G1FHzfgxojOJkc2Orq38ZJ++qKvNdEHAv/4Bf/qa/jPQ2Z1gfPTOKyeOJzDE+XEAQuYz11mJp1etbMRppWMFgXwTpOrhV6bVPceGD80VnuT4Chy0lbjf/OaXLdF/9MfN3rF5/fyZQ0fmFMCtR7YwOzs84xQ7XKcsYOdeeEU7n/zxb/5tA7v5joeVSfwhqHbwx+U4Bz05FpmDzIe5yfzmmbmJE2OuOBrmhzNkbpZe9b1cb4+aHoECdAaeEChzcHiP9H0pQB+PXrnhxLMrdgD5ULbgBZ1h0QhGY1sc9Aq7AD95lsA7/ys7O/pXbuzOF4ARIIC5YIlXSPSoYPGRHpMCTxvwCDkJJOGzystxcbimxAlpXTkS9RR9FIkjYADiEdUOJY/zQYHLUYDi5wQD1AIGAgcJIuQssMDgxZFiMK04uu9eVqqtXlo5dtRrwQplgPjIfs4MbVYw5WGQ1euoQQ2/058ENwRH6RW64XACfuWJVw/2/DrS17kCZjnF5NHB2cHXgiQOMuqwCuhsF5RDIJEj7Dp5nFMOGAbsUm8CGUcw4z68g+7wjflwdpgTR+57Bg8dcnyfOXqkVtk1+NdiX/3rEo/Ux6Mvj00BOoc+oV/YFfZAYJvd4GfhL0ESC9N8ruwkSWAcxoO97Mw/0kGBW1Dg6QMeiETwgDEBDkJG4I4tRbdgn6ONgwJzFPDXlBjGuhoNbDF+DitO/qwrA5jARAIRp5xTRwIa6taGrZUt4Pkf/tOnruAA6lsNjs6N6sh1UOCgwEGBgwIHBQ4KHBQ4KLBFAb6aXaD8M3/JRoDkWFTaotrx/FIUeImAx6WIcdRzUOCgwH0owBBajWQEHXUlmlHMyrKz3wKcVqVz3+qCa2eH8uoRyFCvYIY2jnRQ4KDAQYGDAgcFDgocFDgocFDgoMD3ocAR8HiSufbdAVvxrXZbrT5Wo59k4o5uHhQ4KHBQ4KDAQYGDAgcFDgocFDgocFDgoMBdKHAEPO5C9v2N+hvXR8BjP92OEgcFDgocFDgocFDgoMBBgYMCBwUOChwUOCjwPSlwBDy+57wfoz4ocFDgoMBBgYMCBwUOChwUOChwUOCgwEGBgwIvTYEj4PHS03sM7qDAQYGDAgcFDgocFDgocFDgoMBBgYMCBwUOCnxPCvx/zA4nmNCCkSw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data:image/png;base64,iVBORw0KGgoAAAANSUhEUgAABDwAAAC3CAYAAAD+Uk7rAAAgAElEQVR4Aezd/699UVof9Ilp/AMMUaPRxBiNmv6mlR+oNakyTsPEjC0og7QYy3SQiEIRIbTYNp2ZgJhgZtKmrQhaFRoaJJQGgrS0nWhaKKgw1vKlIdCqTGyETM9QQumca157zvvO+uzP/nq+3Lvuuc/65Hz2OXuvvdaz3utZz7f17H3f8VClECgECoFCoBAoBAqBQqAQKAQKgUKgECgECoE7Q+AddzaeGk4hUAgUAoVAIVAIFAKFQCFQCBQChUAhUAgUAg8V8CgmKAQKgUKgECgECoFCoBAoBAqBQqAQKAQKgbtDoAIedzKl73jHOx7q87IwuBPWq2HsQKDW6Mtao+arSiFwLgK13mu9n8s7dV8hUAgUAoXA9RAoa+56WD5rSz0aVs8KyKjz3hyX3ugZwVU/b4RAb/NecmN5onubr2Vq62pvCPTGPz3S05sM6o2Hip5CoBAoBAqByxGogMflGHbRQm9GQ4+GVRcTdSKiN3x6wuaeaelt3ktuLHNbb/O1TG1d7Q2B3vinR3p6k0G98VDRUwgUAoVAIXA5AhXwuBzDLlrozWjo0bDqYqJORPSGT0/Y3DMtvc17yY1lbuttvpaprau9IdAb//RIT28yqDceKnoKgUKgECgELkegAh6XY9hFC70ZDT0aVl1M1ImI3vDpCZt7pqW3eS+5scxtvc3XMrV1tTcEeuOfHunpTQb1xkNFTyFQCBQChcDlCFTA43IMu2ihN6OhR8Oqi4k6EdEbPj1hc8+09DbvJTeWua23+Vqmtq72hkBv/NMjPb3JoN54qOgpBAqBQqAQuByBCnhcjmEXLfRmNPRoWHUxUSciesOnJ2zumZbe5r3kxjK39TZfy9TW1d4Q6I1/eqSnNxnUGw8VPYVAIVAIFAKXI1ABj8sx7KKF3oyGHg2rLibqRERv+PSEzT3T0tu8l9xY5rbe5muZ2rraGwK98U+P9PQmg3rjoaKnECgECoFC4HIEKuBxOYZdtNCb0dCjYdXFRJ2I6A2fnrC5Z1p6m/eSG8vc1tt8LVNbV3tDoDf+6ZGe3mRQbzxU9BQChUAhUAhcjkAFPC7HsIsWejMaejSsupioExG94dMTNvdMS2/zXnJjmdt6m69lautqbwj0xj890tObDOqNh4qeQqAQKAQKgcsRqIDH5Rh20UJvRkOPhlUXE3Uiojd8esLmnmnpbd5LbixzW2/ztUxtXe0Ngd74p0d6epNBvfFQ0VMIFAKFQCFwOQIV8Lgcwy5a6M1o6NGw6mKiTkT0hk9P2NwzLb3Ne8mNZW7rbb6Wqa2rvSHQG//0SE9vMqg3Hip6CoFCoBAoBC5HoAIel2PYRQu9GQ09GlZdTNSJiN7w6Qmbe6alt3kvubHMbb3N1zK1dbU3BHrjnx7p6U0G9cZDRU8hUAgUAoXA5QhUwONyDLtooTejoUfDqouJOhHRGz49YXPPtPQ27yU3lrmtt/laprau9oZAb/zTIz29yaDeeKjoKQQKgUKgELgcgQp4XI5hFy30ZjT0aFh1MVEnInrDpyds7pmW3ua95MYyt/U2X8vU1tXeEOiNf3qkpzcZ1BsPFT2FQCFQCBQClyNQAY/LMeyihd6Mhh4Nqy4m6kREb/j0hM0909LbvJfcWOa23uZrmdq62hsCvfFPj/T0JoN646GipxAoBAqBQuByBCrgcTmGXbTQm9HQo2HVxUSdiOgNn56wuWdaepv3khvL3NbbfC1TW1d7Q6A3/umRnt5kUG88VPQUAoVAIVAIXI5ABTwux7CLFnozGno0rLqYqBMRveHTEzb3TEtv815yY5nbepuvZWrram8I9MY/PdLTmwzqjYeKnkKgECgECoHLEaiAx+UYdtFCb0ZDj4ZVFxN1IqI3fHrC5p5p6W3eS24sc1tv87VMbV3tDYHe+KdHenqTQb3xUNFTCBQChUAhcDkCFfC4HMMuWujNaOjRsOpiok5E9IZPT9jcMy29zXvJjWVu622+lqmtq70h0Bv/9EhPbzKoNx4qegqBQqAQKAQuR6ACHpdj2EULvRkNPRpWXUzUiYje8OkJm3umpbd5L7mxzG29zdcytXW1NwR6458e6elNBvXGQ0VPIVAIFAKFwOUIVMDjcgy7aKE3o6FHw6qLiToR0Rs+PWFzz7T0Nu8lN5a5rbf5Wqa2rvaGQG/80yM9vcmg3nio6CkECoFCoBC4HIEKeFyOYRct9GY09GhYdTFRJyJ6w6cnbO6Zlt7mveTGMrf1Nl/L1NbV3hDojX96pKc3GdQbDxU9hUAhUAgUApcjUAGPyzHsooXejIYeDasuJupERG/49ITNPdPS27yX3Fjmtt7ma5nautobAr3xT4/09CaDeuOhoqcQKAQKgULgcgQq4HE5hl200JvR0KNh1cVEnYjoDZ+esLlnWnqb95Iby9zW23wtU1tXe0OgN/7pkZ7eZFBvPFT0FAKFQCFQCFyOQAU8LsewixZ6Mxp6NKy6mKgTEb3h0xM290xLb/NecmOZ23qbr2Vq62pvCPTGPz3S05sM6o2Hip5CoBAoBAqByxGogMflGHbRQm9GQ4+GVRcTdSKiN3x6wuaeaelt3ktuLHNbb/O1TG1d7Q2B3vinR3p6k0G98VDRUwgUAoVAIXA5AhXwuBzDLlrozWjo0bDqYqJORPSGT0/Y3DMtvc17yY1lbuttvpaprau9IdAb//RIT28yqDceKnoKgUKgECgELkegAh6XY9hFC70ZDT0aVl1M1ImI3vDpCZt7pqW3eS+5scxtvc3XMrV1tTcEeuOfHunpTQb1xkNFTyFQCBQChcDlCFTA43IMu2ihN6OhR8Oqi4k6EdEbPj1hc8+09DbvJTeWua23+Vqmtq72hkBv/NMjPb3JoN54qOgpBAqBQqAQuByBCnhcjmEXLfRmNPRoWHUxUSciesOnJ2zumZbe5r3kxjK39TZfy9TW1d4Q6I1/eqSnNxnUGw8VPYVAIVAIFAKXI1ABj8sx7KKF3oyGHg2rLibqRERv+PSEzT3T0tu8l9xY5rbe5muZ2rraGwK98U+P9PQmg3rjoaKnECgECoFC4HIEKuBxOYZdtNCb0dCjYdXFRJ2I6A2fnrC5Z1p6m/eSG8vc1tt8LVNbV3tDoDf+6ZGe3mRQbzxU9BQChUAhUAhcjkAFPC7HsIsWejMaejSsupioExG94dMTNvdMS2/zXnJjmdt6m69lautqbwj0xj890tObDOqNh4qeQqAQKAQKgcsRqIDH5Rh20UJvRkOPhlUXE3Uiojd8esLmnmnpbd5LbixzW2/ztUxtXe0Ngd74p0d6epNBvfFQ0VMIFAKFQCFwOQIV8Lgcwy5a6M1o6NGw6mKiTkT0hk9P2NwzLb3Ne8mNZW7rbb6Wqa2rvSHQG//0SE9vMqg3Hip6CoFCoBAoBC5HoAIel2PYRQu9GQ1Fzzse1jDognGKiCdFYI0n6vr6unlqjJ6UQaqzu0LgqXm1+rtcftwVA9ZgCoFCoBAoBAYEKuBRjFAIFAKFQCFQCBQChUAhUAgUAoVAIVAIFAJ3h0AFPO5uSmtAhUAhUAgUAoVAIVAIFAKFQCFQCBQChUAhUAGP4oFCoBAoBAqBQqAQKAQKgUKgECgECoFCoBC4OwQq4HF3U1oDKgQKgUKgECgECoFCoBAoBAqBQqAQKAQKgQp4FA8UAoVAIVAIFAKFQCFQCBQChUAhUAgUAoXA3SFQAY+7m9IaUCFQCBQChUAhUAgUAoVAIVAIFAKFQCFQCFTAo3igECgECoFCoBAoBAqBQqAQKAQKgUKgECgE7g6BCnjc3ZTWgAqBQqAQKAQKgUKgECgECoFCoBAoBAqBQqACHsUDhUAhUAgUAoVAIVAIFAKFQCFQCBQChUAhcHcIVMDj7qa0BlQIFAKFQCFQCBQChUAhUAgUAoVAIVAIFAIV8CgeKAQKgUKgECgECoFCoBAoBAqBQqAQKAQKgbtDoAIedzelNaBCoBAoBAqBQqAQKAQKgUKgECgECoFCoBCogEfxQCFQCBQChUAhUAgUAoVAIVAIFAKFQCFQCNwdAhXwuLsprQEVAoVAIVAIFAKFQCFQCBQChUAhUAgUAoVABTyKBwqBQqAQKAQKgUKgECgECoFCoBAoBAqBQuDuEKiAx91NaQ2oECgECoFCoBAoBAqBQqAQKAQKgUKgECgEKuBRPFAIFAKFQCFQCBQChUAhUAgUAoVAIVAIFAJ3h0AFPO5uSmtAhUAhUAgUAoVAIVAIFAKFQCFQCBQChUAhUAGP4oFCoBAoBAqBQqAQKAQKgUKgECgECoFCoBC4OwQq4HF3U1oDKgQKgUKgECgECoFCoBAoBAqBQqAQKAQKgQp4FA8UAoVAIVAIFAKFQCFQCBQChUAhUAgUAoXA3SFQAY+7m9IaUCFQCBQChUAhUAgUAoVAIVAIFAKFQCFQCFTAo3igECgECoFCoBAoBAqBQqAQKAQKgUKgECgE7g6BCnjc3ZTWgAqBQqAQKAQKgUKgECgECoFCoBAoBAqBQqACHsUDhUAhUAgUAoVAIVAIFAKFQCFQCBQChUAhcHcIVMDj7qa0BlQIFAKFQCFQCBQChUAhUAgUAoVAIVAIFAIV8CgeKAQKgUKgECgECoFCoBAoBAqBQqAQKAQKgbtDoAIedzelNaBCoBAoBPpB4Gt/529++Lzf+FkP3/Vf/t6HT33iY/0QVpQUAoVAIVAIFAKFQCFQCNw9AhXwuPsprgEWAoVAIfA8CAh2/MO/4R94+Pz3vv/hH/msf/Thn/uH/sGHb/6PfvvDT//oDzx86uFTz0NU9VoIFAKFQCFQCBQChUAh8GoQqIDHq5nqGmghUAgUAk+HQIIdP/gjPzF0+rd+6VcevuVb/9TDZ3/2bxkCH//uZ/9jDz/6vX/k4eF4eDqiqqdCoBAoBAqBQqAQKAQKgVeFQAU8XtV012ALgUKgELgxAsfDw3/4b/6LD+94xzse/scf+iuTnX3fRz/6mPXxr/7jv+HhW7/uCx9+8Se/f7JunbwtAkOmzfHwcPy1X3z41Cd/bvj47vMYjDoeKiPnttNQrRcChUAhUAgUAoXAjRCogMeNgK1mC4FCoBB4bQj80t/8q8P7Ojy+ksyOJQx+6hf/v4ev/LoPDY+7ePTl97zzn66sjyXALrgmmPGzf+W7Hr7/27/h4Y//wd/18Id+1zuHwNS/96/8sw9f8K/9poff9i//C8PcObYf1wWwfDyO5F0sMnN+/mN//tNBkQtoqlsLgUKgECgECoFCoBC4NQIV8Lg1wtV+IVAIFAKvAIG/8N9+aHhUxSMrAhlt4SDHaf6R/+lPt5eG7588Pjz88e/83od3fd4XDO/8kPXxHR/83Q8CKFXOQ0CA46//hW8fghuwT1Dj3/ic3zJk13ztB75leMTov/vuHxiCUwJU//OP//WHv/x//o3h47cMHdc9ivSH/4s/+vBFX/ofP/zmf/3dD7/pN/7zj0ERbcvQEUwZskLOI7fuKgQKgUKgECgECoFC4CYIVMDjJrBWo4VAIVAIvA4EfvnnfngIZniERbbG+GWkf/V/+aEhiCGYwVn24lIvLZ0r/9vf+L+HdjjVAh8cao57OdNziH3mPIwEl2Rv+Ms47/rcdz68/6u/fghYCGR8/Ff//mcqX/DNHAtqCYgIhLz/fe8b3s3ivSz6lkXyK//Pj1/QQ91aCBQChUAhUAgUAoXAdRCogMd1cKxWCoFCoBB4VQjY0efcCmDI6ph7hOU//fJ//0FWQYpAxn/+dV+en7NHWR+yC979nncNfXDgZX2UI/02ZLI5PGri8RNzIfAkW2McfHr7zuudMV/6lDki0GKeE6x6fBfI9bqrlgqBQqAQKAQKgUKgENiEQAU8NsFUlQqBQqAQeF0ItC+z/Nv/188M72yQPeDxBZkX3rnBqfW4w5Jj/fv+4H/28C/9U581BCo8oiJA8ke++Q/vAjNZH//MP/FPDvd/4Es+5+F//4vftauNu6x8PDx4lMg7NwQZPBZ0rSyOS/ES/BB4wSMCMXinSiEAAfLCe2TIkOKL4olCoBAoBAqBWyNQAY9bI1ztFwKFQCHQEQIyM7wc1J+NlaHh42WUjs7lo45HFAQrEuAQcJBB8KVf/jWzf4FlPNT/9+/88uD0CnQkG+QTf/e8Ryse3/Xxue8cnCX0yWz41Cc+Nu727n8ffukXh7mSPSMT5pziERgZM/5CjseMBJF8OKHeteJxJNcEqmSRnJOpIQDzjR/51oGP/ugHfu85ZNY9d4YA3hLs8HJjGWBVCoFCoBAoBAqBWyJQAY9bolttFwKFwH4EjoeHv/93/87wzoZkFnC6OOre5WBHO5/v/46PDO8L8M4A5zhqPuo5usc7Jjhsv/q3f2poc3gXxPFwlvO2fzB93WHsHg2x6/7eL/nih3f/ji8aPt6t0X48RvKlX/wlww69DA7vavAOiL/1S7/yIOiwt3B6ZR9cMwMBPV6iKQgjICNoY76Xsk320t1z/f/jJ35ymMef/YWfXyUTJgIbHE0BIlj9B1/4eUPmRf4ii8CJLJHPf/dvf3jvv/3vDI8S+e186nhERWDM7rw1N+C9Mdj0hZ/3Wx8+9MEPrdJaFV4+AmQt3pgrP/aT/+vAu/gBb1UpBAqBQqAQKARuiUAFPG6JbrVdCBQCbyDA4RZ88CctBST+9H/1zW9kF3Co/DUJKfCyAWQXyCjgdHGYOGNefslRd94uIed8cN4dOWq/44uGY94joE4yExjX2s6R08f5824ItAig7HHi3hjcC/jh3RmweI7HHm4ViJAtMvyFl8/99PtEZH1wxofA1guYk3NJlOGBj2VhjAusOZ0CHB5Bav9Ci/XyVV/xVUPWhUCWl4/CUCCrnSPf/XNNoEuAKS8pleFjPerfxzrSjzVtfY8zQdBiHf4nv/sL7n5exnPx2n6ba0FV8y1gPVXwLtn+J/7YHxuOH//ZH5uqVucKgUKgECgECoFZBOgSm53De+FsZC6UCngsgFOXCoFC4EwEjofB4ZJpYUeZo8NBiuOVIIQAhgCFnfqv+5qvffhDv/8PDO93+Iav+rIHf/WDM+Veac/OSYkn2HwER9ThbLk2/rhHf+r8zn/rtw332pn2Tgk7i44+AifqCAToT/aD+9DrPgGROUfuTHSe5TaOiCASJ+MpC6fZOzcSiBgejbgBAfrx4tSprI+xA36D7p+0SY+f4H/rCN+nyISy3lzDy4J+X/aVXzEEhK75V1rSn0AIzGUBCaJYS3jMXFuj1j/s0eSaYKVrAjFV7g8Ba1uww1yTp2T3XCFnvcsHn37bf/Mn5qrV+UKgECgECoFC4BEBeoZNzs5hb7CDbHaulQp4rCFU1wuBQmATAnZ2ZUjY6fX+B4Ysw1fgQFBC8CAfAQY7fNLjCS0ZHIIMPpw0u9AesRAQ4cDK4HCNcHOvDyHHaPYnMQVLOFw+fvvkkQ3tcLSG4Mp73jX05REIbTHO06b2BTcEStzvkQ5C1H360R9nzfiMUwDhJRVYm48UGRCUxlLqeeqefTweBl4wX+YAhvCGM+f8VsV7Qzjh+Crzdi9ZH4J+1o4/B/t9H/3owJvJ4nAev7rmRa9PXQSdZIzA/vPf+/5BBpAD5vz7vuf7BnIE3KwnQZAq94WAQJa17jErgTDzPicnyVd6gaxdCozcF0I1mkKgECgECoHdCBwPg63qHXN5pxzb/k/92T83+Avf9Z3/w2qTFfBYhagqFAKFwBwCjFmOJMNVwIDDxeBl6CajI5kSrmfX+f1f/fXDn6/kGHkcgePWviNCer1UNc96/9cf+cbBIM77BBjI7lN/6/skfu1X/97DX/vxv/y4o8gJ9iEwOYdo8Oc0OWn6QSd6fQRk7FYalwCI/lOH8BU06L1IGTcnebmlVHPBm+AgA4Ozes2CNzw+5MWE+ZO1nGF4c3jRA79kAVyz77YtvGVe0UFRCg54pOrFleNhCBDiWX8BJUUGh0DWcwU5QsfU0aNTDBLrtS3oxwNDGmp7ob6/WATIGOudTBHQVMjRuRfV/slv/+8H+SqrT70qhUAhUAgUAoVAi4CNVI+c25xkg9MvNkHbDR2blB5JXysV8FhDqK4XAoXAWwhIKfu2b/g9jwEMQY0EOAgkDpjAgEdHONkcHM7uWoDCixUFEDilaU+Q4YMf/qbBaV67vyXUX+7gTHuMJcEYgQqPsXCCl95joR/X0c1ZsxuZ4IAACCNeGra2GOvO9exEC0i12R0UBIfzb/78LwzzI/hwzccMZI1ok4LKzn47N757H4SsD/UEX+z4m/9blWQewKHt81aP2Fx1HMfDEByyFs79CzdXpecKjckCwIPWZ5WXjYCXTLcGKVkpqEpGOj9VvHSX7FTHURtVro9A0r/rPSnXx7ZaLAQKgRsgcDwM9ii7mi5hR9p0tKnjMdpxYc9ueVR7f8Ajf91g5eUgY4LqdyFQCNwHApxZO3keGRHQSOZGUun3vCugDXCkHYEOGSB2hj2asLUw7AQ4RIMJSka0NkWDkxGyJ4tBhoLgi/Y8iiN7xe76V37dh4YUOoa8qPLP/PRPDdc50f6kZ2+F44G27/kz3/1ImvEIgqQY2xaFkfpzR/jCK0EvSkrfMjnmHp0RqTffyfqQbTLUvaGOEchqsz4Gp/uG/c3htfU8/AQ79gT8trb9nPXMvXn/ge/+k89JRvV9IQLktDWPR2OgksEf//jHB0N1an5dM/dSkcmfqZfvXkjWq7/du35ktcluI4c9ilmlECgECoEeEeAP2EglswQ5fGxQ2TRdsn08ErnlPVCbAh4MZgahRhnJjGVOid9SUimzF7FL1uMMF02FwAtCwC4Rg5bxZO0LKPiLDYIcW0qCEnbzOXGCEmSJd294rGTLn9hMP95BwTEWdPB+Cm15ZwN6BDg4tXsCHKFN9kYCJtoLbTIE2iJDgaFOOOubcHbsrUgv51i0hXIwj6553wqDmANySfFOjrSVRxhE47/xI986OD36EyjzCNSUvuA0jf/aCj6ZewfAJbTmXhkuHmVC2zUzXNL+NY5e7EjpL2UkXaOf52rDow340yNsVZ4eAWssj6Bc0js5yT4UBI+xKgDs/UpzctG8m3/XPbpY5XoI0I/0E30oK4zOJudqnV0P42qpECgELkeA7ciGJ5+iO2wu5lHotR6uluHBweGQSN3WOaPfx86M3wxn6d4cH4rz3v8U4Brwdb0QuGcEGLSEkuwOx/YvREyNmzwgzNqsC0EEO4GcYnJkc1DieHggj/wJKsKR88xQJn+kuglw7HIKj4fhMRQOuOAL41t7W2njtLtHdgLHXgCIUcmJ7qUku2Mq+g0zjrT58IjPueWXf+6Hh7/CEkX1Q3/27SwXc0xfeMwpWR+cLPdOFQE0mTSpe42sD7woY0cWUMtzUuk5Bn/ph//SFCnPeg6/40nvsrnnYhOl3ufx9DNM9mXdkhVvlR1ZT+QeXv3BH/yBQS5qV+D4R3/k04FhvDwuZA/ZxGCt+R+jc9lv8pV8VwSeBLV95t6pcllvdXchUAgUAtsRYIOxxzzOHB3k6DHnrYGO9EZ/bAmYr2Z4cGjyors0PnVkMDP27XZOGbxT99S5QqAQeDkI2Bmyxn3supMLHH4BiNaBlJYmdVYGmMc+1PGnZ+30C0ospaaN0chjJYw3AY6hrfe8a9hFJBR3BTgeHh6814OQ1R5By6EmYO1Kam8LbWgS3M3uGZplmsCFwJ5K3x6P66l+cyKMcUsRENgUsD4eHrxI6i9+2+8bMjqMm2HtERF90QHwnfsrLIJDgl3mUt3BKfLi1wnnyvzK+tC+fvDTOVkf6HWvIJ2PPtOfzBZz2WNKvTWEN++9COhwli/NMrp3nK45vvxFFTJL4GG88y8waM3teQxCQNPaF/SIEetl0dqfcrRtpjFUZXkwWqtcB4EEuulbxUaFTYoPf8uHh3nZ8oK/61BSrRQChUAh8BkE2JgC7eNAB/sx8uoztbd9YyfJhF0riwEPCpACWyzHw5BSTqCqy6nxvaL1i6jVxULgxSHQGsgM4eFRktMb9gUjOJGcStcYuDII9rzPAyAJcHhpaTI4vGjUX6LwTo+pFxYtASkLw+5W/mwnpwptZJWAzfgxlbfaOh4GmvJuEJlsHGZj9M4LmHiMwzkpeI7kXxfleBgCClvezUHWmzsBCOPhtHiMUXDBR4YODGXCqGOcPgJZHu1JoMj8mHfBDNfNoYDYVCDFPebAnyCGp3b1NffiUrwkPfutrI8NYNNHaEKfwJadzjhyvQY8fuav/diQOfnJw+t4maNMrS27NBumu6qsIODdDtZnghK+W/cpgsK5zqbbWmRzWMuyOcgG7Qt0eE8H2Tsu5tx1vF4BjzE65/8m7+hNJRlsglCKwAc9loDvcLL+KwQKgULghgiw7dmRsR+je+iJvRkdYzKvkuHhLdpLKeuUWgIdbWTGbm+e55wydMfE1u9CoBDoHwFChdPIoY2wYtyKrsY45kj6zqDy8iHOrmDB8OjCxA4+o0smAEc37/QYAhJf/fWDM7w3wAFFu/ntez0Y2gxrmQKzAY7jYcj+kKnB2EcPpz9BHBkGgiTkoTEbYzIGOODaVhiZrvdQYICWLQ6zucqcynYQvDFm8218jn4zln1XV9tD0GBiXgUz8udg1aPkkvXRZgMFp/EjLHDHN1P6A0/IEEnWh52C4b0gn/hYmnvrSE95bGIox8OQ0ZFAUByCub8m81ZjT3SCI+j9B6+lcIrt+Fe5LQICitZk1nt7lJ3WBrY9rjcu1svwUuHxhdNvc8jhtqa1TU563IVcGb/UmTxVV8BDPW1XuRCBk3yLPCOjyezIXXIl+iuZbsM7lSbk+IWU1O2FQCHwyhEQ6LB5Rv7TO2SPj8zqNm5wCUxXCXh4ptnfSJ8qjGiKjZEyVzhGjMxxquRc/TpfCBQC/SJAYMUB8+4Nu+0CHDGYCTE7+oSP4IDARTIqGFyEHeeUkZVgQqK97iVPpDbbfRxkxvEwOLycXnN11C4AACAASURBVIawj+/jDwOeka7NBCH0JXPAjrFrDGp/NpYTzTlm9KkvyJJMEvSiEy3GagwMfqlyjHI7oKE3Y+Z4J7vBzOWFffp77gJ7AYq1QiHBK0EO4zdWhvKUA2K8sjqkIKoLE9kfc4+wCDJ5MWiwTdbH1A5jHmERONK2+VzK+rAzkKwPdHi3y5QzJjtIe94Fon/jbR+fQFtPad6cE+vBjvlrKeZDoHTyXRKvBYQbjzOZXJFf46N1YZ047x06U8U6UYcMnSocbe2QHf5ClrZsjpGn4+w3cpW+SJZV2YpTiO47J2jVZtOwwW1KpFhj5oRMFsyOPFTHxsTUu1Zybx0LgUKgENiCALucXciGY18l4OGvOV77fWl0iMf11sriIy0E51wjri1lf6Rju2iUXCmyIFLHQuDlIWD9MmKza5QRCHwIeiQbIAY0g1h9hheDi7BzjSwgN4ZgwvveN6Q9c259BBw4ee7hvBKUjLPxh4HmnKMAirZjpOsj9KQOOnz0gRYvJeUkC954GbMgBeOd8Y0+bYR2x7TNOBRA8BiGF+2hM7tmwYMgd/9zO8+CRmjf4jAbN4WkCGYYXx7PMQfSEL37ZKqYf45RcBLMkiEzFcyAlUCJyD5MzbFgxtRfbNGXtgWczKf2k/Ux1fZU1od3jLRtGxc+NbZxCiXegEMvRcDMWmiDab3Qdks6rL9rG0O3pPeltU1mkk9rn7mNLuPFl5Hv1u9UIRtd89dB9EW+5uWlrS0omGzOyQbyusf36EyNr+dz8OQAKIJO9GP0dt7tEflHF5sfuq3lCfqjSiFQCBQCexFgcwl0kDuxuX1nYyYTem+ba/XJu4vf4cGon8vgIEDnIvxj4hL0mEpPHtet34VAIdAfAl5EzChqd8VRaTeIoepPiiqcVFkaAgoEXJsBwqBiKMfZFaxgPMuykG1BnjCSfVeXc0oGkR+eI3f0kVWhDwELbTlyZr/nz3z348d9+TC+tZc+ZAEwCmUxcOg50z6hLzRr2zi0bVyM9xSOqHa9kK8tMt+01e6otdef6rv+0bdWEsiC1bhISU/AARbmSYbMVIEHZUbBZX4pvaW/wpK24bXUdrI+2iAMPpGZMi4cJ8a8neXMq4DNWsEPgmG9FBsKcVp6oekp6OBoP3ew8CnG+Rx9tI+tkXVzH/J1qZCH1pY14yiDblzIZ0auYk7JWYVMaudXBl7WnWO9w2WA6fz/jocB47yvQwCJ3s5jjfBNcFsn9ISNBvLbY+h4Io8Kkt+yIqsUAoVAIbCGAP+eXWYji8wRTLVJRd542mPvHxhY66+9fpWAB4J/5qffNip15Pweo16miPrjHdGW6LXvnv8EKMXtWMJ4DbG6XghcBwGyoDWU0irj1fsx5gohxwn2eAlDmpNrh59RJbDAOfaZMr5zjVHtexzY9ui+9jdhm/q5f9y26/pGA1o4xwQyh52zLKgjiLLmcDLQW+M9GORRnvx+6qMghrHPZee19DCA4SP4NAQzJp7jTsABXtpN1sfay0W1q77A0lzbMjMEsyhIddExzsxo6fXMZxvMeAyUTNCtbZlE2l37U8GyfLYEiFpabvndbsVr+OssYwyNe+tGyvje+j2PAMfXOhjLwvFvwYwtBW8KaAhYO46Dj+w85wXKBcPpDtkFZJIAeYpAqzYU8naPTZk26vgZBGRmwDoBDuupxRvWdJuSYHf+JLl6Mh4F9ulp7eCZ8XtXPtNbfSsECoFXj8DxMDwmzi5k67N/yQ3ygxxhh9268E+2BMtnH2lhyK+l+HJ09jxvS9CutTkFjLQ8ilB/nCZZJxQnh2Nob8LYnWqnzhUChcB5CDCUshPXtkDQLKU/q+vepNS29/7ar/69wRj2jgfZBF6SbH1zfj1fbJdQIMJ3gtOHs+vdEfkQrN7ynOvqMtrcx5EWxPAYhe8EMOOOA//JX//k4uMC0upjiLc0t9+NeyooQs4JquyRjW27l34n+AV0xtk4U+1y8uEimMH5WXvMJNkTCVYtPWYCZ/OZQIm2BaunAiV2GM2TuTSn8Jt7H4dxaNuchm7KVhB8/OiNwLy21t6pYr6fc87Gc0OvbVHg4/su/c1RNT8yc8ZO7KVtb7nfmMmUKtdFwPoYBzfGv+P4pmcvf7amfAQs/W6LZ7G1S36QA+NCPsbZZgRrhzMtEJL3RLDlUkfwo6eg43g8L+H3OMABW+eUPM7iT0ArZEx0nIDYMC8f//hwzX98ADxCLraPBj5WqC+FQCHwqhHw+LJNKnJb9jX97bvAx7VeSLoFYDZD5NxS/cmAhyixdMU1g5mx39ahEL0wzmesHBHBqOU05c8BLhHWXtPPlFOlPc4FWqsUAoXAbRDIc8BTO87W89xjb6ix08QgnssUG1Ns14kRJhiyVjhnDLpWBs3dgw7tbg1CoJfgRs9c8QhNDMa2jvMMxed6Hh3dMhvWilR0wQWP6yiCGflTkoxcjwANjslEQDlZH+ZWGxyftXd9eDxIXR8vD516uSg6kvXRtj33p23Vp1i9W0UQRlBF23kGHW8w5NfmgiNmzHt10wDcDf6j8xgQT1k4tRxX/GNdOcIyzulT0MLJmgoiPkXf99pHHNdxgCO/rRsBZ8WLh71RfypAYt22GRgJXuAT17wMui3kijUl2NgGM7xDiWxRPHohGKKQudbqVhk93FT/vYEAfRRbmc6DZ97jxCEgU5Vk4GQjgg3tkZYUes+9Ng7Mr3e/JPCVOnUsBAqB14mADREyIzKCLSnblnzZmiV4TeTYDGcFPPJMfqLAc0RRSgZLmYr+JlqsY8Y2wQuQ8fOdUotd2/o4imfkWyU7RY/MD3RUKQQKgesjkF3y8csEGVSMIZkZcyWBA3W3FG1NBRGm7hWI4ZjpY60w8LS7RGvbRoIpS/X1y1gfB0XIOM7EFgHc9nmN7+Q3JyNG7lKb8JjCWsYNQzeZGSL4nJm5dzAJlOQvtnB8ljIzBDNkfSTtkSE9F8wwB/66SrI+BDM4SnN/DSaBktDtURrPocNDav1aEbybymJau+8W1+1YTL1X5RZ9aZP+ZKzImjH/HkPgBAtScX4TQLpV/2lX8LQCHkHj8iO5i/8T3BgfZdMJOliD1nmuC4LIpmO8Cij6yMAa79r5rX22oM9YFtrpw8txsD0eoT91FXKKDknBg1vWaurX8U0E4JcNCLYzbLN5QFfKflTyp2p9jy3f6jqBzwSizFHen4Q/xjb9mxTUr0KgELhXBNjcHjklv9kGZIaNLr9lWeddfk89fjomgd6lvt/K8BCkWNtZYviqZ4CCDQYr00LEP8XAGaui+QIWbdSewmNob3GCCO81x4FARk+VQqAQuD4CDFBG7TiTws4dg2ppHTOOyICtRVBlq9PJkCNH1t7PkL61Ow7a5NrUkWyL8Th13WMxjMhx9oDzHImt45hq+9xzUUZr93NMBCcEEeYCDjLoEsww/1sCDgIlxq4+R1mgZCodmgOk7fzFFvUFM+ZecpogjLbRzTmbo9vYOWIcNo4bI31pHoOVzBx0tLoq1576+JQBj6Szjx9pyJg9PiowNXZmc/2aR7q+Ah7XQ1SKcYIYU0fyG8/nGsdWkMPa31oEyaxJn2Ru5F4ZBAlusBETYHWOXqFDOOkpZObwmHJO1HEXArD0wmPFWgreCYQnYOW8+VDoDIGpFDobTyTzz3k2v7bxCdlUpRAoBF4XAuQCG1AglByxCcIusMEkGP6chc6YykAf0/RWwINzwmCfKyI8ggtpnLG0ZthTiByDdpfI/WuZG2jwHP+WZ5k5Jz0YqnO41flC4KUiwHBqjdKMg8FqXS8VwdM9DgxjbWvwMgGPreseHVsc34xHxHjtBYpk39RjEAzKKczS9q2OHJjs4i31QaZyUBJwWAtmCDiQ48aUgMNc1gdniQIcv1zUIywCHePCsPanbRPMkJnh2dCpjBL3c8jQzfhmmMsoWcr60O5WJ8r4xk7bmN6n+M2pWAv0X4sOeniNZ/DzU2RRmqctOzXXGvs9tSOw6LEkO24ym/CxtZpgxtJRhlYeazkHk2RhWY/tSy6tV2uKsfyzv/DzQ/CD822OyXlZCK6zKxX6ggyrch4CsEzAA77RveS9a0qCH+ZDEXx61IvHw/A79v1Q4XgYHBuODjmNp2SA4K+pR9eHe+q/QqAQuAsEvMuLjUV+xJaiX8gN78zbExy/FSAXZXgs7eQQoK0wZAStZYQYZJ7VbIMeXno15Sy0oLhvi7FqwOpWKQQKgesiwCGaCmoyomJQzfVo7e5x3MiTrTtIjGSO2NYMD7RsCZ5mLB4pWBsfWqeCIu5j/MeQT5u3PMaQ3fI4C6ci7/kQzKC4EnCQPTEXcPDuDpkAHCTjWwuU5DGTtu25rA+K00tm80gKhUqxLmV9tIGSOboFw/HJlpIsj62PXG5p85w61swWvXdO2+09+FPQsk1nb6/nOx2/ZYMi9c89mqst9sS57d/jfQKDU8EN69NaWgt0tDv55+Ijo9d61Zdjm9UlkyCBcRtqZCaZrZ6XGDOk89hF3rkz/nPf59L12u6DZexgmGctkX/J6CBXktFh08I8JEsz89EGpj2bT34ng1sWX+baDm+VQqAQuE8E+OfWOluRjCc7yHgbTtfQG9dCDV1b7KW3MjwY6uMU7RDl/Dg9nWGWiHLqzR2lkxPC2ZG1o9D+nrqPAuRsLQVh3IeOxyj1VEN1rhAoBM5CgHM8FYRwbu1Pn9pl2vMuAuu4DaguEZwMj60BD8GOPbvHDMe1bBMBmqk6DE07YVveL7I0xj3XBF6yi7d0nzRytI3f0yTgIHtCWjulJpixFnAQKNGn9gQc/EnZqcwM9Mj6yLs+EiiZ+ost6ibrwyMp2VEUhHmYeIEq43x418d73jXUTdsJlOC/AZeJe6dwslvtcZypvqbq3+KcwMtTBBjo1TUdbHx069ag0SV46CMvUryknddyr/WTF4xaK9YuG81uPJ63iy+gmTWd4AeHd7z+L8XMvFmr+mj/aosALKMZr/kuEGNtMaLV9zsONxrQ9hS8f+l4e7zfnCdYBPPMse8JhOOX6GS6S5BRYZebCzogxYtK8VXr3AhYC4CQk67J3qlSCBQC94MAWUCGkyeDPDgeBluQHPEOtt4Kv2Fq43FM51sBDzcmKjyuzGEY75D6vSfQ4BGV1kHgMK0pNw4QI32poEPbe4p0PG8kR4+giiMBP2ew72m76hYC94AAZ5KQG697Y7Ne1pwTDkx2nLbgIUo71dfUvQIenLWtAQ9yaipwM9W2c4IV6G93u8Z1BXHzcrf2mvOM+ac0BmHRvmm/paf9TsZzSuwKzwUcBKO9o4lhywjOYyZTQQD4CGa0ae3annvMJO/joEy1TbHOBTPy12A4bOoKZkjZn6Obg5dslbSd3e81HRKMZKUYtzTO5yp4z3w+RYYQ3Wend6kwJrJDvFTvkmscYsHVtWyTS/q4p3s9IobHrSMBMmulLa2Tao0m2+OWBqu/lkRfkH3WXYp5jVx3fXh/x0//1CCHyKJ2Q4tOMa5sjKWNOq4jgBdsTLJhYQ7XPDaEB8hA2JJxZLm5iH6mG/FIimxs8yiYnMJedk4mnsIGWLPfc28dXx4Cskbxgc0D/pLHG/CUDK7BT7KJsHEj4eWN/nVSzBYjF2xO0SnmnI1GNlzy2OMt0Tw7w4OymYuUCIREaYV4imtLKknqO4rst88Dcyq2Zom07bTf0bYn4KF/jopgiklkKEvVRhtF8dwpze3Y6nsh8FwIZNdnyiHikGXXaIo+u3bW9taAhDbsNu1Zx9rfmkXBsNtjnDEQ1+jXNzkydkyD21heTuF0jXPpL8brUpvkm505Tj3jdSngkKwPwQyGst3BpYDDODNDoGTu5aLwzSMsnJ60TcFOlbSNboGPNboZ6nlHifZbnTPVfnvOS7lgIwD+HMXaMU9bgzRn0Xg8DEasNQF7AR7p63DNxzmOq7kf9PwNjVuOmjHn8YazxvRKbmKU4mmfrEtzNve4GFi8JBhPc2JuVdhRjGVZJujK+rGxRV8obKzIYUFVYxjT5HFnvFhlHwIJeMDTWlLIvWDPts95wXiylIznxJqvR/1xPAz12gC6bD/8076gkN2tjeHR9BvKhn0oVO1LESBfyBP8ZC2yg9g5+Aj/OO+Yj+xO16I3rF26g84QJPOoFLuBfMIr2vfxziGBW0EVGyQCKzYzfN4Iqlw6oLp/FQEBLHNmbhPkZLuR5x4d7rkI1m6JQ7yV4cGBmUv7tms5fqY9j5yMDf4lcLJzmnsYlxZLfi/dO3fNrmXS9Obq5DyhbwG3OyC55iiFBz3trkN7vb4XAq8FAbtDjJx2t87YrQ1rZCmYkV3qNl15DTe7zWtZI2mDw4yGrQEPDpX29xQ7WO6bK8b2Fg7HwyB8GfJbhPBc23vOMyIYrGvOIkNYPTvC8LPbm53fZE/kUZBx/23AQRuMGwbLVEYcI7oNOKiPh+YCyXSAP3MmEIPfPvAlnzMYQlO7R9pOoETd0D33Aj0ZJdLk0bunwEb7gzG/58Yr1RX8u0XAzBwwQuEh0MGg9YJZzucHP/xNQ4YnXWr8smVck2HDuPXMvnlkrE7NzSVDp8P3rs9L+nup93IOyBZrxRxxQK0H84RfzdOczGXMwvmWxSYSI1mQY1g/3/4Nj+/soDdk2qFRIYPQNF6bCZy0L0C9Jc330jZc2fB0ojlQOAN5bIXdmyCGoFMeUW8DIe6ht8yL+VHICzJc0KwtAu3m+Cl1Xdv/rb9zwjnpr4EPzTW5Lnhh7vMnyskL/ED/ywyiT333obfxBHuC7iCPfNzrXS+CJHgDj9AzeM7n3e9516CTXffBtz76HZ9zno1l84T+obMctUMX+QjG+Qiwmi+OehtQMY9sH4EUPDu8Y+h4eOTvW/NR7+3TKXC2sWWO8cI4+NHzGMQstmRvvxXwkE46F/CgRDkA40AAAbo3Q0PgpL1HuuwlzoFFadGtFQuCkGc0LxVKey7TZem+ulYI3BMC1iiF5cMojcMq0ElALv3dbYECimpPUX8qm2SqDUJZ/a274II3DL49hVJdo0ebxsrxp2wZDJwRmLn/KQq5zIhYK+Qk2mLIpv444GCu55xaslNQWBCBIZPMjE994mNp7o1jAiUJZiTrY8ph9mI8BpMgzJa2W7rbIMwbBDw8DEE01xk7ewqH330MgqcuHEbzeo3CwMOb5tW69egBnM3Nmi5M/+ZGEItjrQ0fRiZD8hrFWI25yjwC5lGAj2yJs9rWloIsADJe36nD8b3Ezko7S0d9W78cEfxiHfuOXwQP82LSBMsFN6wxdVI4KBx25wU/yQxyJh+/OeEc0amAa9p5Dcdhro+HwZnDG9Y5PQ0//EIH5a8wcSizoWA+8vg6XLNhmKB4/kw1m9k8kLWP5XgYnEt9CIb67NX1j2119kXAn1yDCbzw7167obMhLZNzPAwBAkGEBDrax+OcM/9Zr1ON4RE45f0x6vCf8AddI0iikD2wHescv/XpI4CCL/Gp7z7kCH4l92RtCqbgaW3LGOODkm1konMcd/aJ4Am+ZBsZh09kiLXiGnn0movMG/MkSKWQHbCGc+atd3zYtWcFPDg4S46+YEgbqACEiPJew0zqXKt4GVOEylbnZTwB2lpzTKTw6WPJSUu7lPDeMeXeOhYC94IAQUKRURSUje8iv5SWc+PgZztu63GvoUABLWVUtO0z9NTfKjPOyTghRJcehWAcUqAUBgUarPKCZorjKYp+YrAu9cfhRePcjhWDow04GBNjZu6dGR4HlJkhrZlRJJVV1sdUMINRw3BhHOOlGOfDbssE0QydvOQ0jo/016m2x3SbE4Z/gjB4Bb8u6bYJEoZTDCr9P3XQw+YD/p7brZ+jd3weDjHeze01jBh4m0tGEd7nrM49ijSmZ+o3OYKHt2ZrTbVx7+ci76wdcpXNM7cu57Bw3xY5MXf/1vPkAjljzXCcfUd3bCo802ZOpX52cdUdf8gY/CbgxqGxnrVLjgh+zMmRrTS/hHqCO4JBdrCtOfJcgN36hgPMYEJe+e683+RI3vkSxxV+ZAx9az7yV1gESOzGK2S5tqz1FP1rVwCbkzQEXB4ehvkg/1/qPAh0CK4Zr4Adp9sag+PcJnAweZHH42HQkeSuD90wDkQYV7I6lsYoGCZDkC1mowR/wDBBs9yL56zjpUxUOhrmj++GPB4eA6btC3Xxrbla0ul8vTxew6czFh92XdaKNfAaS97NAYdkVuYRlgRIXwouZwc8KKSl5/IZ8lOLf80xGAMnqibLI8LSdQx+7o6o+5boNrmU/VbmRl/SAMe01+9C4LUgYI1SUhShtGnfCch87ApwiBlTY0PHeo4g3YTX8bArgKFNEfw9a1r9Pbv8Mr0I06Gc3nkg4MvYZGjGsGT8UfhJ52a4MyIp90sd1jXsBF30lTfyz9X3yCB6GcA+mbvxvOV+AYc8ZsKYZgwygFuZnbocYPzBIdE2bJbe9cHB8VyoutqGJ0N6qjBQ2iCMtvHcHN0xvswJXBg8HC96y/jn7pvqO+fsHKFzjsbUu/aRzhpvMGztQ1ALVtbsnDG7ta2leglMwZrjORWQWrrfNWO0NqvMIwDbyF0OinnFz/h7S7BJUMkcLdlJ873vv0J2DOvt4VNDdgDa/VbsvmbDixNPVpAFGZ9jZCr+Il9S7CK7F2+392j7KV8SHXpudYSLNUzWtfqGTuFMwpC8hRVekNkDqzao7LzgkHuCFX7RHl4gC9nugroK3QhHusQ13+2mK+S+jQ7tCEQnQOIa/Y8n0XKuDT908gz/WTvwMFaZAPSHXW7BJPjB7qWNaQlG84qnBMEEtujtqUDHUhtT19ghyRKhb6YKHlrri23gfj5YgifoHAfqBe7ImDYYN+5Tf+bQJ8XY8T5+NedbN8xy/z0c2UOCUrJhyAy8wL6B0+N7fF7QQM8KeNjJHL+jYzxmAlFQZLyzizkZZ1t3wUT49DVuR9vnKC33oWGuEFh7djbQQBFUKQReMwICFgwr70dgAFizovacVcIxBiojyIcRKgMk6fME6WCMb3ihmcAAp2dpHbdzQZlRWlsDHuprf3EX+XgYZBLlzYgzZoqAIqccM07GuPELcjA0Y5DbbaCc4QYb9bOj1tJ+ze/kNlqMb6lkR4RB4cPINQ7jyjszptp4DGZ87juHuhQlo2HOycojLGjSNgznsj4EM+ykMeDVxT/+tO1c24xRO7yM0K10m3N1fcwJg/+cwjjQxlMGPbYq8jfGc9oRg79HclrH5I16V/7B8DSP+GOrHRAS6G/BwirTCJCnkbXWLBnMcSB7YD5rtx0Pn3407eFhyKjAE09V0GedJrDBsLZ+yFbBR3OebAH16Bny0vepAJ0AgLWrjfC28ZNlHHQy1/1D0O2pBnnlfuhZsjWP8HDMjDVz7yg4GDlN9zln3K0tTdY7H0fdXNisbNtxj7XqmDnSt3lQyG0BFYU8RpO6rYMZh9Sc0Ht4kR/wUop1hXZ04yXFLrdzeZ+B8eS9Jy9lXFN0mkMvDzXnAjvj7Iupe7ack0WZABq78Fr6RptkwZ6X2E/Ri/eH9XLSi+Y2wQ7fF+3BqQZf+Dk8T67kERYBMHhYA+Og0ksZ6lY76fEdHqJcFAYDdKl4iRoBTFmNjV4LiINDoa0VDDgV8CCU0RGBvtaO6xykIRtjxqmSOrkrW+N4GMaHliqFwGtGwHq2Hq13jiPB2EbEGZt2CETaParAGG+Nqhhjggac2ewu2dFjWAgsco6kk/pOtvi9Zf2ro3773Gg7V677J7OBUM+ziYw7Drj+yTC/0SWogU5KkGGXcRjTYJB/3hcMckSfZNcnf/2TbXfDd8rZdbhpw6fF660brnCCUcvYXCuCMeawLVPZEwIO8JoqAg5t1ofglsDQVGFo4A18AVPzD++5tjlEefGi+gyeueACo4pTREnDeK3tNuvDvFL6e4vxMIL1N/dI0N421+ozxqy51plZusfaUR8/CDw9dYGRIAuDylxvKcaG5q2Byy1t3lMdcgvPcSYYpOaVXEuBuXTtqaIebK0lx6dOVbZbaC3HJsQXznk+35hcY5uhz2+yJcHj8XisBUFacqItHDkBW21HZpPnLUZt/a6+Hw+DjLNWyLBgQuf4Tr8qnFTzL7NCvYyNHhoyPT73nYP+yticT1vDu5hOWVR0kyA93GVgwh5m+tOu8+4lH+k8vEU3618/mRu60zn3mZPQyT9w/pI/QJAx3PKIZ/AIjJLBor+cS4ZCMl7oj5dajMH6sj4EsK4V6IAHvtWuDMjwwKU40WHht6s54MfDEMDD0+SgdSDAxbZ9qoy3S3G5+P7m0aD4tnQLrMndyJSL+3mGBgQ8yK218hjwYDSvvfQTcycoQsHakWHYD4bNKdiQv3AyZwSHIIsw0eecy3EQuN/xkfxcPWLYucEypkRot0bxCMLabVqFvCq8EgQoBwaNHQE7Pn7PPTrhnR0EKYOcMhFB/rKv/IrB4aVoGBcxSMfH9prvAg8EcfthkPntaLfJUTvJwMj13JPgBSNOm20f7svvXEMjB5pRyQiyk8XQEVBl+CmCI1GY2RUbswKnwv0yyvRjt+2WBT1bXvZIVqu7FnCAA+yWAg4JlCR7AvZDoGTmxaWMIcEMBrL5YFjO6Qhtc5oZJeqaa0HrJbplX7R0a3tKgTPYGfzm/NygBePA/XEkbjm32uaULL1HJv2jh/EJu+cunFJrSUBs7REXY6Nzq7yNAJ63FgXathR2FRumLWQDOWR9bHl/WXvvNb6TEZlf38lNsgVNdIRMWutJcHRvMV48r108R3Y4kh1k0pzM2NvPteujS9CfroouoivhQIeSU8ZgR55TYozmjh4yj/Aj35xntztPtrLFnSc36WCOu+8yR8h/fxxA4aCSweaCfUxnwzC0ONIVZAr+S6AsvwcZ/oFveWuDFB3um9ON18bxnPaMAf0C8QkUmg/8AtvWcedIweolFkFGfIKPjGEcKLxkTDaMYk+079W4pE33b73Y1QAAIABJREFUWhN4Ovx2aXvu954jcwsH641eIicUvD+3YXaNvntpA3+z363xBJFiL7QBv17o3UuHQOuWJzKGgIcJX8uAYHCK8IZRQhDwOEQCISJzCoFN6LWBkNTP0W7jnJEuOIERt0aJRaoJpqlC8G5NleWwofseGGAKizpXCOxBwCMmlI+1FSNyam0wsAQv1bV+spvX9sUQYsSRF9ardckY8/HnzCg4DrFgg10IH4rJhxHCmPPxPZ/xbwrNtRzdy6jRlrbtkDGw9SmYYadDQMN3dJNhazvp2mZgSiv2fanIWGE4rr1MeamNtWvohfuWXQr0oocB61nspT/jap5hyTAUcLCjJ6V8quCNBDPaQMlUwMH8wx8tjPultvGMueHsoaNte4oOusn8pm1Gzhzd+Eybcxkk4/bHY8FL6Nf+rYsdcby5VOha405a9lLdp7pmvcs0YWiNnfCWBmMjE6q8jQDsyDFrYUshq8mD1nZia1n31t1zFA6RtYYmdh1ayO7wqrk/1xkTBNDOeH3iPbjJ2htfew4M0ieZ65Ebc0S+Ck6StfARgLCGUzjekcF5zMQ1sl79vC8hvCFrpm0n4+bkkJ2uJVOBrNS2uchGp3b0n/mxyUHG+U2+yKLxW8AYvo/leBh0g/m1zjmVW23uxzae4stph9sY2qAwvwU+bIU3xnV6ryBn6iUVATKBZjzGr8ucX2MM2san7CXyJDx2advaxc94tQ04XdpuskXwdfAwx/rD08axdTP8Ulqe635BYbaQTaHMl7HD45rBqucan353BTyWAgYaY1SL0C8xIqVDKANSIVA990bBOYfxRNowWqKOSy/zE4mmqLcUkZ38qa22vlRyC2ipn7Z+/gxSe66+FwKvFQGZDYwDgnHJYREwVYfxyXmZy7aCI+FrZ0D9LeubgBZcYKy5L+/3YJx5rMFHnfyjzARfGHNb2keT+oK25BcHY6kkHRg9Uy9vzr2yB4yRsbjn3UG5f+tR9kiwd49Ivr7Hf72BUlfPLipjL4a08Yr0T+3Cw3SQ66cXkTIKBUqkOE8V2KdtfCOYoe2lQIlglLrapifGdKcf+iRtw36JbveEbnW1zckY022+XVsMehwPw70MBnqrHQvdgiefouhHAG2q2AVm0F3TsJ3q59xz1hbDckqGsAtc26qjz6XhJd6Xl5Q6WtdbCnlonT9mBB0Pw28Bvucs+JMjbK3n3Qi3pAdeMCB/rdvnLuQGOowfTQKz5GuK386PA5ucSufHG3qpb221xW/123dOsNudMwdt8e4k59sNitSNbhOgFpAJ3ex59e3w0wVkvPVrbh3xHrmaIEzb33N+J3vIcHqvDa4l24Nenyo2envOVnmk+XgY5oReNA/8p2s+0kgvx2/DD+PA0CMdO79YAwkAXjtIlndVxN5ss0asM7yPX+854JFgXjK7TA+8e7YXdrLQUJ2NveR3pM0hw4Ojv7SoORxz2RhpyJFRKnVKcCSGIeGSv5Es2ojRMJ6dH+3OFY4NRp3bceU4MZAxNSE89WJAAGyhe46Gs8+fXnwoms+YxnRSrBncw3hm3jVydn91YyFwAwSsqRg6HMfhvQcTvGvdU7Ii/xTI0kumrElGGblA6FrHi+X0l1vIDOt8bbeFTEELx177W9IVyRmBAwby2Cgc08aQY2xO7m4cD4NTyuiAmx1Gx2sr8pYmBpnxKlFucfLb7ANBbXOTwmAR3berhUYG61Iwg/GUrA/1l4IZMJKZwclSV1CBsTQXWGBkMzgThMlfg5kKwmh7TDcFPpetgm6BEvPa0p22Q2OLVTBytFPmPhks6Gsfw4T7U+kXzkkeC2jpowPRcU3jtm3/Wt89BmQHL3ZB2oVnnKucq+OnXzCK75LFZk1vkWWwg2mym6xThr31N8Z+DmfrlEM7DhDO1V87z1lCPzrOeWxlrf32OvvKmiVzrPms+3MfX2vbPvc7pzr00Bv0Ah0xLmiFU2ST68YDN/K5DZDIpnB+3A7nzflxejcZMW6bLlUXb6ToD98NuqLR9XSkuu1HHZluxkQmCzL7XMsZDk2XHqMX6Tq2Sgq9ARP6fKqw2eFO9vZc6C6y1RwbSzvGi+k+Hh4fM2G3CYBdqwic3SKrA338WfyJb62rsdxhnwgCwOxe3x2VTTc6xOYf+U83vAR7YS+PWaObAx4cm8GYagRc2yFHYM8uJecEo7WRY+0xViO0PTs3VaftlyE0tUvLSaJAIny1My4Ev/M33zk6HoZxcjzstGEoSkhgx4eTJriT7wQsY0Q992w1Qsbju8rvUypiq2Cv0m41chcIyJBi/NixyVrDvwwkwrTddeRwcWoYP0uFg0jJca4J3rX1KfBJYTFaCLQ1oUbwWfeMdffl5UxLNJFtlKP6u1LrT3+m1jrmpJNJ8IqCNTbf12heom3tmrbzOCJcZUwwSihzYwq+MQCm2jN3DNcEHASuODxTcoH8Ziy0gRLP3c45R2hJZgZsyL65rA/6gWGC3/AZY3Mp66OlW9vk7hzd2s7jMeqaK3TLOBSQd24w/BsdyPiHYdI+kzLuPB2ExqcylvxVM7qkddzwHf7qNbNjzGsM5sFBO2FMvpjjqc2K8b17ftvNxWMcGs6vPn3G9sieNp+ybjITzC2MZG1YF3nfwBwt5LH1gi/xM8faYwkyKqxtPN/yz7gda8H6jCx0ND/WyVzm1biN8W9OI3rGzua43rV+0xfsT48rsgGtEf2zv56jkCnmggyM7UsmckLaQAPazDc9255Hv7lTn85MMY/a9cHrKQL+2jDmbCZEVjnf2tP0pHlRl35VEvQ399kExYORg+kTrc7NbYKEnuc+Zv7pt8dyPAxyAa5TL/CELV1qrGyULsvxMGCPTjReM+tiGO/xMDyuqW0ypM2KuQYe5BT+4eNlXVyjXTYLmY8/g83UHKcva+CpdHj6fIojmZA1KwCWx9r4olcNiD3FYDb0we7nU6+Vx5eWiggTDlOFodcKyqk643OMRMw0l4arPgN0UESNkdm2Q3m5zsBsC1rigEW4C9gYMAWrENa32Fm1OBlOFqw+jZEhypjTnzF5qSOlJtLdLmbfPUfFoLcLzlFx76A02gFe+/vxMDindm4sBAqVAUiY+TBqOGzB7trdV3svEwFZD5Q+hdA6rll7DGh8xCBmJLQBkKURMz4YWluVqHXFKGPAr6Ufcg5kmanfpvEt0eMap3HpkT11jM8asfbzHKt+god1bYerXfPW1y2NbfIjWQaDAXqS4XBCW/Aiq9CJ7mGdT8jcqawPY/Vn56aKgANDnjGOT5L1MRUoScChfYQF38y1bS4E0LRtHI/yaYJubdM38EfHmpOm7TbAg4fJcfi4N46CIAPDadB9x8NwRIv+OAbwfspCZ5hvhXOKt7YE9J6SxrW+GFzZfaav29T7tXvXrsOEsWsOGXh0MswcOTcJ/q2185zX6efIE7yGxzica4UNQR7jV7u8eByfpljbeRxvyiaDnfvZJ9a1xxPJRG2Ru+gQQJpa2+ljfOREG4N1/BxFBgM8zP2wVidkx63ospFFpuh7Ss85R1aRIwo5PWD8nd87HHOe3KbHzKf6eR9UzttggHEeF9Onl58KcvmuwIHTSjepa64TxDDPAkRkibl1D31i7vXH1nW/9aSwb7XBxsUreBXdZPke3hgau+F/dDA7F63t7n6yPeiKseNHv9OP7qEf6G31uirHw2B/RMbRe+06vwat7APBAmsnwf5rtKsNgVP6VttT6+KSfqwBNoi28TOeZbcuFfp0i3xdaqO3a/x4a/Jx7o6HQSeyudnH91jIy10BD07NYExNKAU7MFsaGwNJaBKgEd7j634T5kttE77jYAsjKUaBYxYPwaa/7GYSClPKfYqOxXPHwxABR4fFCidGFGVDEbUOzmI7pz+h6/4EcdzPQWOoRWmttbHp+ilCm+AGLCwCAlx6doIzop+UmPG4TmDYJd0zpk30VKUXh4CXmVH+cQANgHK1JhlDjLl2HTqHz/AQvmOEW38MLLx9STYTI3yPsB4bM5vAPx4GhYxeARz0t+vH+PLhiHMEGEbWkODllJwjj2IsbqJhT6XjYVDseekcOWINC1IwWNCXwgDw2/o3p3ZyjW8p4MBBIls5QktZH5wpsje7hXgADUuPmcAtbcOYkTUlc7RNzqZtdGt7bseZPA3dxrlEN15GN2cAL2duEySCHYdZOzAw58lgMq8ci6cujHDjd0yg66lpuKQ/mxh40Zyb/7WshS19xbnRHtuA3dE6AXTrLTY/ttC2pw6nEQ9yQPG9z/CIwMc/PtsMB86awL+CE1NrqL1Z22OZTi6TG9bNXLFO9EG2Z+25T4BG5oH5HLKr0sDJyF5qM1VvdYQfmUwewRXvPUXhOOuTvF3SQwlWCCrkhfnoS1CBDrJWknVo7swT/aT9BDvpFwEQ82KOyC+BDGMm49mbkRX0VPRznHl61dph22o/GVdsQv2goX2sQzCFfiED0cSxIhvx4Rs88BRgT/SBL40RFvRBikc/YGJc4wJr68KcDU7y6d03ezLbx21e8zeeIh/Mh/m2HtfW+t7+6WuyEg+Ql60M3dvWVH28qG0+37XbtibwH171wdvWwFKBHx5u9f1S/ZdwLZkdZMhQTn+O17q/NuY94bE7wwPx0ovGL0fKoKROn8MYhAeBOw5apF1Mx+CcchbUwbSMu9bpIujjaBFgEfzqo9G59vq5gQTGhF0N9FtAFirn5lLGmXpUh7Fi8Vm4F5fjYVBIwcDcMSzRPabdn5KkHAgLRn2wI1gpiEuc1IvHUQ08KwIMLUbA2FCUNkvp4iXrm3C1088pZWSE79pjnEaGEifUjj1DmfOGzwhqRgfH1+MRjDfOOP4beFAgtg3GTvx+NABOj2q530d72tWHD8Xr8bMEM9CE3/E/OrMGWvoZdIx3RiqHijHdFrtgU4+ukF0U8C1KHrnIn71lXAtmMl4ZpYJEip1thkb+kkuCAubKmJeCAsY5DmaYt7lHWJL1gQZYki0wn5Ij+EfbjEx1zQF+mJPX6E5mBroZ6GuPsCRQoj5ZvkQ3OY/ucdGvwEeM5+Dur6c8dbErFqzGsvypaTm3P86XtcVZukbh7NHP4fe2TTKFXt0TLG3vf6rv1lTkDbn0KMvmCDjJOLyAZ/cEjmAFkxT9WYNrBYbeeUOWuMd61b+srWRuWb+KTaesJWv/uR4nIl/QTH4/BQ3sVLiQO1vWp+wXthdZxilJ4ZTTQ7BuM5O06zxswyPkUmRCO690Mp5yLbY7HUHuayOBFH1y7NXFGykJmqjb2gDWmXM+4Ts6MfwbmZ92nvJIvsMfPz/S3Px1Fo9+vFGOh8EOgRHdktLyb849x5Eu5DuxIWTHCYBeu1if1jNew49rWRF7+zcGNgaevQX97Au009/m3kZE1sYSrepYL1kbS3VfwrVkdjxifMrYshG2RRa9hDHO0cg+W0qcyH2Pj7Q4QcBhmmQfpJKjQAij/pyiXaATIlOF0LSg55x90cY2YIJBLR4GE0HbFtcieHPcY5iKcmYHjYDR97gP/RESg0Pl7emtI9YSM/MdjRyhcUGnBXipYoYVfCh7aYeEgcjt+KWB5tM1wRYfDh2FGtyiRAnDud3a8Rjq9/0gkHdbtAaX0eEb63mqEKyMKs4/HmR0ccLxld+MLXwVHnNkOLW/8z1GVXvkuPpow2fqt/PtPXPt64ch7MNAYrRTlowiu1acS8qfnGmN0alxMx6n1jScKOFblPx1nOzIpY+xciNvrPM2aKwuB4aMEHCGETrtImUHN+3lyNBNZob6jHTGxpT8QwPFy9nIPHHq5mQ8rBlb4Q8BsblgRoIw5LO2Q/ecjOIQ4MO0PUc32Tuno4KBYwwLj7w8R6GjzedLLfSTtZf0/EvGQVcLvo4DkGmT3TIEHHfq6Nx/8+PpmXN8jEetR/JnLHMf6Tg9u4/nfcit8Xp/rDvzhb2lP4Frtp7ve2ykrNNxRon1bo2RIdq0EWVnmoyeCgbPkHf10/DBIwkMX72DU4PsK2Ml87Y4XKGD3rEekoXhvPthSWe2xdypO9Y1CSK2mRjGTbeNZUXqjvUBmT6eJ4EXc9n+mWP05Hwr+/WNNnTjS4EcmxltnXYs1/5OLqO1zSoyJ1knYzveJkiutY9X4JNhTfzIT1ybxM3tCdwkqMiGWHoPxeZGJyra/IGBQFeLwUTVs06xD7SPX24RdCb/8Xd0Ihm6p9xLwCNBnzbYIciEd/bIoj3Y9VTX2rfxsVbeCHioTBhOZXnYHRwLw7XG2+tAl246F4XxnhBMOyUcRWoJ+ARi0DeXosq4bx0c38cOQUvX8P301xXQZgHI5LD4W0bhBMhCETgArA+afNCNuRhyYyXyVl+nExwotI7L1kjV+L78ppgImNaAMRZOJ8FgN9viMDap8M6Ndz0tGgqLsmXUMBYoAE7IpcGY0FnH/hGwzvDH2LHzDH6ew58bhbUwVYcRJiDCeWaA5JEqhj5+86G0ONYMF3zLgMwuoswF3zm7MRTxqvWk3uPxy79maENbHAgffTDWjcmaEMxAy5rDIJgxyKa5wT48DOttKpODzLR2blGSBj2en3FfeRcLA0qQdqoICiR7Imt9LuAAL1k9jCTylZF/TtbHpKw/ZZSYU3SQZYyaLVkf6m/J+sA3aVvWB9kuEGMsyYKZwijnxruxOf8UR1mH+JdTAfOpzJmnoOOcPpKWbY3jHXO7VV9O9ccesOaW5oyRLehPX/eGFTw4hZzEBNo8AsgJaYsslTg/MDP/7qGXz92NFcTVFntGO3vLnMz84Ie/6ZE284NW7c8FpPb2e059tg6eazOBz2ln6R4GN/lBv+wtsVnHdjd71DyPH8vWD/nV8jMbV1180hbrQ/1WfqJV3XYD01ypN65r3ahLBreF3eu8oFlb0EXn4Q86F+5owNMtve09F38/ZXDoO48cmnOy3TmbGG/w6yiro7Xz0cIu5gc8RxGgMYdwEyRIVuG1acFTfAF69vFdD1fshGzjE1n/N2n/4VODzNR+gh3suz3FvN9DwIN+IMvb8cOejfwG3+8B54XVPTvgQfhOBTYwB2fiMU3sTEAegx4TOy4e9YjiHzfvWgS0Oq1DP65LUBDGPm3UfFyPEiDILRiRMDvaHKC2MIQJIHUEQgQkOGrqUeJx3gRsXLeAxsqhbW/4fjwMgZI5LOG89U/QjdsWlJkzYOwOcGoICUoInfqiFIyRg0NQKQxRyi84C4LEUbCYCMyxohjT8hy/o1QFfgiCKucjYM3hlfE845m5gGN6E+xw/57CwNt7D14Pj27pi3O015jR/tyaSp/aZaSMgw9kgvU15dzn3nOP5KF1vFZi4FrPaOHkLAUzKM6kTlOk5MRa1gcHXNtkw1LWh0CJoJW6aXsuCJNArbYFVZL1MeZH40/WR4Iw2l7LVsFraVv7a3OsH3LRmtjDc2vzs/U6fcVIFYRmCBur+fd41vAOlJPs3treU9RDM16jX8zJsF5PO6fWhvFEZu+lh7O1ZS1/8tc/OfAb562XYuMAz+G/6FW625isU3jZiBBcs1bMNcfN3NPF5wY6Mn6Y4GM2UuyqXLv0GCcX7RyqGN2c6kE2XNrBzvtly1gnUxtMO5uarG6u4MjBP6ck2GCe2ww4vJ0MjdhlCV6HR9If3kGD89mUIqu06TwaU6yDtKtvhY7Aiz6p6xrcyGu8krqO5ljdVv84r3+fBFjMfexx/E6XnLveQ397TAYHWhIcyGMtxvj4LoPTTWQROYT+uawJ62Ftg6Ol4RrfBbLpTnRZ51OP512jn8gU84lfp3Tppf0k24Bcu1ROTdJyei8FrKwRR7bCOeWWcuEcevbek42all+tb3o2cndvmy+xPt9dEHatvJXh4Y21UwEPDTEQl3ZT1jrLdYaOxT12Aiw+RI+jxu7jrA8DkgL6+//AYrTezqc07TmhgUmSzSEiP7VY0GKX2oKSqrc1HcsCZ5xM7W4P4z8eBnyXHDv3nrsbwYBs0xqDeXvkHDCcGCMEH6XoQ3BQBnadohTg3hZKhUB2X1IWr6nA2r62fh/SLY+HQSGjm8IXkKF47+0NzFsxuUY9fGiex8U6bJ//HV/3m9BdC4qM73PP0roY1/fb+tzjfAokUgbjFN2ptnMOD1GMs2nmp3cHWT/jIKbgrLW1dG/62Xskn1pFN3e/esZMNglmbM2eyCMskQ9kNsd6LLf1Sz4m60N963Ap4IAWwVdGaYIZjNepkmDGmO65QAm6ZQdpGy1rWR+C2JyCpeB46OJYmOdbGIrpY+5Itg8ORrNZwPm1iWB+XTdHcGd0wjOO0lybVzvf/CUwaex2V8kJfIBmepaD0eImIA1383NO2RJU5YQJ8JmzW+w0nkM3pwvPZ+xopFfJPu8/SGYd/ZV38bS4ndOnNYsfvLOLQwtz7aOBjPcb36Bt7tGwrf1af9rVvseZU/Qx2HA58URHjr/5b2m5RtdwYgORM9bhuUUQA31sVutFwRPmhW3qGntVwfMwdB6+CZDQg+zqZDOpS1ZZe+SytuBA7/luLbJTs8FI95Ij2iUz9R+6yHbyJXXZ52hiG2or9npkIzkdetGRgHt4Ak15n9K5fA17fAwDmZ2cO3Zosjqsm3bzkq5IfVmjdMpkOR6Gse21XSbb2nDSeiOzYSLr6iYBgtNfRzF+/IVPWmw2kLmtyinTBm8k02bbjdtr4Xe8jh9h5vvYR9nSmrVAR2pj9QmALQ0+Qx1jMJ/4H+bsPHPs+6346BmGuanLLVnYGnor4CG6OWf4EWKE3jUcXAKFkB07Hv7cFSY2meNC2BOeBOvSroSAjYyLcWFgGYPFwriYXSjHw0CbrI9zBANhSplQGG2hRCh9imVO0MODQhs7Tm07c9/1ZwHPtT2+Tz2Kut1xNb95f8GsUnj49Msqk7Jo0Vlo40djxv1d9Xdj9FvoaHCkVBn+cPY9SjpBkKvScOeNWUeE57hwstcCcnh4LfA2btfaHKf1juuMf5MVa7S099jlc8+eAIS1CIclxfi4izj6E5LkDKNsT38tvUvfY/wu1XHNPMrKaQvDlhNqZ4yBa/3OBTPIAQbM1qwPzlv7eAyDjuydkksUc9pGh7Ur/XnKUXd/Aq4JZixlfTDUt2SrCI7qe4vMJV8FfJ+6yOLgSNBJZNuwU97IQGOVeUgmm2trNEYhmt1jjjkEdlnpUG0wuO0uMiTbD3npk3N4Q133mB9teKTG3CYQY43oi+7jVAiqo6ndabLzKyDiPvXpHkft7S3GOKXn0w5dirZz9XjauebROPGaR+04osZuXhT8nUdPBUTgeEnRnnkjV+lH/Q489CVfPPAJGsgmwUHOlh3ZyAOBFzYWHjinsCE5wwmO4je/z7Gnzum/vSd2UXvu0u/WATxhtmVMxm8NDnzerFt0JKPAOsEPbJY8rug6macvtq/1FR0pcwJ/c/5h6y8tkmHqkrfsa3UU+pgeSLDCOXrTfdY//sjGAb7Dk/gm9wuQqGv9Oh99wnmmTxX9setDb3jHeTLTOvSdzakPvDfI++/4yGNGyNDQ3H/HwzAussMY6SPyBZ9nXcHvjayO059xRTven8vq0CW/Bj3qtTJrjpxLztM5cEOXdbiFh87q73gYApn64Ribm1sUPIQ3PUZxq7GQZcYBN30J7i35KEvj1Ab+094Wvb/U1nNcYx/BII/Q8ZsTUJzb6H8OOp+qT3KNjKPzl56OeCvgQSBNpf5x1hkYhJaGCWUMSNicWzgD+hsHUOy4OT8u6CJsZZm4Pg6WqE8pWHSPxUu+Ti80Qbe2GYdLhbCPoF+qt3RNxAmtIsvG54Pmtcgxp11A5JwCFwv4nBdFEYQWD4VhR2zr3Jp/TgUFpm/3zu3UnjOmqXvsuFPQFB/DTL8Wuw+DjTPkO5oIBcKBIiPg8LHCSCCkq8wjgH/xw7hQFmuZXtaaZ2H3FP0tBTKn2toSfGnvE7RwT/igvTb3PcEMBuVS0e4YF8Yp4+zau4vogBcjdq2QO+ZjqjAYprI+tmRPcMoY8RzhODZtH4zGPVkfjFcOH7x8BDPmZEmCMIxTdckDRu8c3eQbx46sSNtkHLrxM722VihS96LzKQvj2DoUoCdvBYiMm2zLTumYHvUYngJb5oDeE4Ag4+0kcxYSENG2thzz8dsnxmV+u8e9AhXmirGOHk4MXKaMXXOSIId5Qrv7Yny7T7975HHW5JStEizw/aV6PG1dfDweBn6ml/BQ1ouAn9+DI3zqBBbqXWKIW5OyD7RtvswRQ7h15OhR66F9DC88Y62YJ9fpTvO319YzDvxJ1qIDDz5HYVPFQb9G/wJ9bAk8vLWwB/Ei+8QaaB8RJMPxqmJNwIpsbWk2H+Gd6CE6xfxoz7pM0Y82XEsQg15Ku63OoLP0Za7CG+oan0/u1zZ7irzXbnQ7HvWbjU1WxNnQ7rDZdPrzrhyyjE3QJIGZBNmiS5JlZMMTRmS04BKbPPzMcSfXyADBV+Nn873xSFHzcl/XyL6loh/jwPNr/sFSO4vXjodhLDCEt/fdBPPF+868CDdyG28sBXrObH64jUwgu2C35ttc0g/5YyzsGPMdR//cNvlY0aGXyNlz+7/kPpiPbRYBUnxuXbzGQr7iDfIKNnPljYAHw6oVsu1NDPcwNAahvNQlqAm7KPD2ni3fBT0IgHHQg9CmqMZFRFm0nLFPANqBUji1Fh5BO2RuHA+PKX0CIIy+LQqbsAfYpYIoCkZbaCIQ1owvysKiviQdiWGjL0JhcAB2PtfNKCJMtAFfCmXr3BKqlBHF6l4Cd+u943le+p0XdDEA8tHnYGB95/cOTrPFr55zlKnfFHjSL51zTwrenwqg5fprPFrf+LEtjGMKNEZXe639rg4hvKeQJXsDHtZXa5St9Ycn3LMn4KFNOFjTS4XAHY/ZTie+u4VShRf5uVbUs06syUEmTLy4lGykLBnW1oq1keyJqTXMMUr2hLrkDWNVIHGqMHZlfViP6gtWzgVKtB2nXt1HumdkGYd/CCD7AAAgAElEQVQZ3ZwJ63qJ7gRKOIGh2/ysza0xyagZr4epsV7zHOdAn3Ew0jb9JBNPoAY/+3DEyNwh0260i5z7xkft+MDFB/b0T35714PrW3Tn0PbxMPSPDvRwls05Z8kcCYxoc1xkgxnDFK+N6/rNWVe/ddbbemwEMgjtz10E7fAlPmOHMLStl+gbvO5aAj7Gde6mB3vIJgDehvfSbh9dOGC+ABCZwB6Io75nM4U9kDVmLp6r4EHPeF9aOODwgsWUA2mt4nsYOfqdQgazMfAj2WP+Y/OypdvHrdjZ5HUyObRhzUQup01H60bdVg+wf51DZ1usQedbfSnLw7mx3Y9H8WQbqE9d59uMRXLRuZaXkj3Chie/Ij/Y4gIusGBjKmSNdYHPIpe15zrZgXfs5lsnxobH6RoYui6YkXUeP8A1vEfnaH9cYC8LRkCO/6GuAG7aGde/6Pcp+IIP4YpeMtbjZT7hg4v6aG6mV8kAuNHRwb6pcpWv5sGY8NWtNgHQLrsRL+AvvLQWvNo6OMFy7d3CNttKwzn12E74KPNqHqz15woonzOGa9/DPsIfZAt5NFfeCHgQTlNp6JwDTjtnYVwYMDG6GBlbDZa2HUJpHPQgaC3YGAGpzyEinFwj7CwExgTGlTbHcOWkGzy6WuGeNpaOwJp7pGfpvvE1WDJaGJCMDkJhCtv2PhgT6pcWAl6026KAD6He7ihsaR/d5kUblMeeNhI0iZFkPq4p1Clbyp+i9kGjIwFGeJl7ClcRZHKN4SZtl+GBntzLcNYeBTvw7xZwXkkdRpA11haywFpb2llVX53MQXv/0ndzs7ZGxveb63GQYVyn/Y0/jGmN/vYe38mbNVmC/rHSMR68NSU7x33s/U1etEbx3P3qkT9xXMhPQYFkOIzvawMOaE/AYU6GJJhB1mibLGd0RSG37ds9Y9za2VOXwbQkHxhS6Fb3DbrbRk/fyT0GnrlCN7klwNM6Hu1t6FYPD60Vzqnx7eXPtXbXrtvZXHN+zReFDye8be2ZA9l25DYHzFwP8+ddGxdkZQ73auMTHxsCG+YZxujUJyzhTiajx3zAeUufnKE8griGizWPr+cKOuz6PHfB2/jWvDj6jU9lB7SGNltFwJR8xWd75ZNxpi/ZN1s2TWBNZm0p7DE2BZ1OHgzByg03Ghddu1cXbGh6U5U8ztJivenGUSXrx/wZz9iBxtuCe+xQ84z34eS384qNOusyhTy2XhRz3T7CLbihL5t6bWHMw7IN1vtOho03CqyNtj/tkBHuH+sifbUBE3XZr84nKBc68Cb52pak048dDWPUX3s+gRA8NA6ypM3IZWOCNd4TxBXkoC9gS3/wPWDvn/mh09BnDvDqeJ7YoAJR5CIZpa61wpY0r9cubfCFPBrbD8YBn/Gj71N04A8yFgZzPtZTvJA0tKED/dkEz/lrHs0X5x6/wc98mfOrlONhkGN4vA3eXaXtGzZiXcI98t36x8t8m9dc4GIt+dCjc+WNgAehN+X0MarHAnHcIMOUYYYxtbHXwY0z2i5mAkJ7OUcAEuSi4YQZQadfAo5jK9OEEiFIz03toWT2OFBjHPz27CK6WyWL9rFSau/NM0jtuUu/i1bHAbAoCMxxAGmtj7QRg00bIopbCkOc4nFvlP/cDvCW9lLHItcmw4KyJwgxul0D8+d7sHe0ACgfhoX6PnBhYJsTfOOercZf6Lj3ozU1rL9moIwlhlTwbS49fqVA3LeWBfJ4w+mLuRsHDMZ1xr/Jgz3rFe9QoHsdii39oH+8k3jrgMcWB9xcRPaQm8mesA7IhbmsD1iTr8meYByQr4zGKfkeWcHQVVfbdmfm1jzDllPM4CQfyJa5IEzozg7gGt3aDt3aZjjZ0YsuMTYyAZ1L74EIv5ER5MzN0p3TUXNEL14lR7cWc8AYElSiU+1amg/tWLfkpqMdQJgw/uGejwCJT347qqM+Z4Oj4n4fbWqbfLXZwImnm/WPjr2FvIDxFh3FxpiT18mUZB88V8FbsGv1CmysuanxwUyAxlqE696ir+i1rffCr3VGt9yH/22EWDf6bNfT1P125Bnoe2T0VDvnnjPG9hGOc9oh72A751RYR2TY4IwdD4NsxHvWYHCiN/G2DRYFLq5xdtEY+ewa51Z/Pq2tRY7jpzYoiNedsx7bYp27vw2kWDPqtjY+feictd0WNDnPpmoLuYvu8doytrHupgu1MXb00eq8AMxcYcOTNYIY+sRDghx292FnfdEVeJB8h7/gxVsO8em9H6mnHVnI7L/IKPSMaZ+ja/P542Gg2zh9yE9ylWNmjQtO8qt8yAPjWVpL7BXtmNO3bK/jYWjbvLDZ4gyrZ9z6u1bBT3gFf53rY22hRXBeP2QhvtcfnX6VcvorL3hBu9bASyjWIppb3PEVvn/NhTwkf+AQuWmdTZU3Ah6yIwi6tojwMmjeWmRtpeY7A1n6GSbd+6iLKPjQf5OO6xylbNEyrrKYmy6HcwbMKWmZoa2z9F2AAq2EA4aaA2upjVwjEIx9LEAZM0vGhWvje9LmNY5wMS+EokVCiY+V1lo/lAmm0gbHZ+suD8XC2Isj5N7B+VjrcOY6AUVJ4VcCK4qA4vMdfeaUsRDjIU6N+uaYchGdpkzR474YDe7BC1FAcw7bDHl3c5qhODa+KV783aa6jgdsftTZG1Sw9vfuym4JRLT0JRizlzb9rNEGr9Zw1a/fhPB4V62l6dzvMB73N9XWXD0yoX1nBsN9WNON/E17HJ1xoMQuz9zaaAMOrcyZCpRw6BmyApjqMnQZhFOZGWQWHYNu61j9JbrnAiUMKmucPNhSyIa1TIst7eypg+e2BLS2tAkHOJsX6ficMUa/OYU9WegjaMGx8/FbwNp19chw98KfHtZenIYtNGypQ9/j17VCR6s7VazTpV2eqXuueS4OsnVPX9JLCXJw/uZkDz3kniU7YYrO2C17bR88fW42q76sHWt1TgaEVrzUYpDztz6yMdiFHORzizbMiXUwVTghZJCsVvYGPIw1mR3Wm+vqwbsNNsSpR2OrW2x+wZaDjycUeks9MpLNEtuNw8zZ10cyBdgv6rJp2uBIghjkSopAVOwn9ylsfv0btyB+Cr3unPp5V4drOT/YTKn88DAEudQfPy5Irji/5FMkmwUd6BYs4AMYD0yMz0cAnGxqg8KCB9YgesyHerAc10OqedLHtQPZCXCRp2S4owC8OZdN4j1KZANZF6fed7a58SUQbcOAnjX2YECW0F/GKXsPP+CtzH+mQAAZzsa3ZK+lvmAcXaq/8FeuOdLJsLRJ8Sj3J2yF9p5zvhufMfEXjMuxnd9z2sw9MBNIYT+YI2thiQ9z33Mf+TOwbzfU8Dd5cG3efe6x7ukfBvibnMWz9GuyyNpgcdp8I+DhJCOijQgS0GvZHWmsPQ47g+9737B4896E9vrcdztFBFwWnKMBrQkldG81DgkLAY4IT4uK8KHUKB4CaNhpnCNy5nx2AaeUo0kQfZ0rFEurRObqXXqeYiZ4LR5ChRCbckKW+sncaoNCoVwSHFi6zzWGUoImCbxsvTdtE1D4wZEBbjywpYij/I2N4REln5RaC4NB6TxFHAVOkGjTvBuTtvK4i3bGOx2h5Z6PjI6x8wET5+aenYeHeVFnr5NP+eyRFfoyj+MdpLU54Qxlp22tbq67Z02+4KuxrCQ/8dheLNLv0pHcYvCuFfIMT88FMzjDCTig1bpmCM45MtZQsifUZ6CRAVNyhGHEsWZwqhtnYO5lpORDsj7WghnaZsRS+tZr2pbaG/3RYhO6IyPcg7a1Eqdmb8bSWrtL1+mS8dpbqn8v1/AiOWz8S8Vamwv2WRNk13MU6wDfRsdxKNkmHJ3Fcjw86qKxg7h0n3Uq8Eev7yl5RCsbAUv3chKsKfLA96wtR3LAeBPQmWuHfrb+OXJzLxaeu/es88fD4CzNZWVsadN4yZQpey73s9vMLzyNj0zJJ8EGDi5+xAM5537zrC788LJsBkUddQUVgy3bkFxme1kf0ZNkhKAVfOlCxdrhJJLp7o9cpi/Q6v7oP33RDz7RJfpSh77Tp7EpeBmvudaOAy3G4Xxry1mjzo/XqWAlrJYczQQ8yGrtkvF0iHGaD3picLqPhyEwTkZbC5xZY0Yn3Mn3OWdZfe3TC9cuxoYOdqggAj7hnAlg8K/YBWxv2MFVtou1yP9AM3vUS02NlU9k3HiCHQILmGg/vDbuB8b6YY+YV4G7QS96f9dMkAI/wgMvZI3DxcYDHY9/2gwafGZ9XLJBPMad/MRzbEFjEphoaRnX3/PbONhBsFTwtfWzxId72r9Z3ZMswwcpsMfjlwRz09ZLPVo7eGVqfZMfrYzKGN8KeIgkW1TZgbdQPaN3buGQWqiEcdpcawtD6ncop7forxkBnB4CdqpgdAsJAOiwmPRBUaCPkdUWbVncBHWURXu9/c4AwHwEAkFh52yqmJwlI8x4nyLgEdowCYVIcBJaoscCQXsKhcyg0AZBQsDCY0vJez6iFPYEXjiP5qcVVOZMqiLhHiXQHikYc2SuLBIfhdCgfClP8+e7cz7m35i0szR3W8b7EusYM5zbYh2uOWLmRR07P3uKdUn57ymMmr336GfvWiM3xobbmE7GpE9bGC54/DkDHuYCD+PtBAXm1jrjLwEH9QUl5wIlCWbYZVPXOBmRDKupYs3b6cqaS9tTBo0dqQQzQre1uJVuhi+ZP2Xc2REhs9CxpeAXsuGpCkPMutsbyHsq+m7dD0drkDszhrn+rcc5Z/25Ah7JBrDW6HvOQWynsY3R8rHvnF33CZRsLXSaNXeOw8bhpQPnsk1aGthV+one5IjQpXaX7TzasXduzb7jpFpH6s4FSGw4JNOgpWHvd84lp39KtmxtiwyJnTB3Dz7lrNpdN3/tB2YKfqSn4NjaEWgjg2DCHvOdjCOvYaqwxTnMdE90MScWbWxT9NHJeEB/7C/9sLkV19k85tl3so88i5OqL5nFbOG0rz6ayHfn8LLCfk7gv8XFmOKEZ2PI2NxLduuvLc7DaUlvu0cf6GQbogkdZLrf5pf+0JZ6PvQQ/YLPxuut7d93gQe0qXuLwgbSPpqMlW3KNuB3WOPwRXuyGHw3F+a1DZAYZ4IXwQAOPubbY9nkIFve2PUhE5Fz7BocfbRv3Tn66Ed/1rH+yB+621ziQTqfHoe3ftwztmEEZwRIWkd8CUv8w/6Ys6NklphHst3Ro3PXKmSsMYRWciZrbUv2y7XoOKedrK/IMpkL8JFx+ZoLXDKfYxziw4/tv7cCHm4URbZIKFSNXqMIBER4T6WajPsgsC0Qwnu8azqu67fdNwtlKMfDsFNPUDhnLNojEOz0b0kBGjIhTu8wEIywOAgcH7hom6CwiKSnicqGIafoQ8fSIyv6WAvqTLV76bk4LQSvRWQHpjXGtrRPuXBOCHECTRtzO7jj9ih685LAy5LDlHvhpH7wphSSzsf4oHzxG4VD2TgS2r6jz9F4ORZ4I8YFZeGauSfMKQiYOGeeGRgCQ4w8xREPCBLeY7H2zGlb4AyzpUIxqpOdoaW67TVrJPPYnl/67p4lw2nqXnJo71ojB+cUdfrAR2RWWxLw2Bv8aduY+85gYUyvFXPB0CLXE8ywHhg5FH/WUdsOudAGHKwFBsmcbGBwJ+tD2wypuYADeWF92rFTV7DU2+rngqUt3dav9Y7usTJDf+RZgjDoJrvbXWUBcP3OOcwtDta4uskQa6/d6jvdQj691oIfydu59ZaA0FzQ0pogF56ycMLoCWvNuqE/5orxWR/4kj7BX+7lPEztVk21E74klzgn2qI7rY02Hd61qfXNIKTbljL10q/1anPDx1q0djkjdIM2YG2d0bNzgYy05Zh3gIzrCsJY33t1QNu27+wzdF2y+4m3zIm5MUdzBZ+yCQUU1G8/CajSCexP+uFxI+/UIF0UXsUzMPSJfrIhhwafPFJnXMZnntlBsWfJDPNPL+RRJRtS2reW1FVi2+Ah7aA9bQo2tYEZfYZmYzUGDqKxZf60QZYaY/wFwS/9ccpcz+YUXZ0gj34my/Ew3KueMSU4kCwPAQN0sRvZ3ey1KR4f2j4eBp3FHqUzrAcYwbjNVpik44KTeayI3jAf42BBmqavrC9jsLbQxIYlQ2R38H3oVdjiFb4GPLQJHxiTOX6bZzyB3/IojHk339aE7+wRR78FlvWBR4YAyXvf//i4jT6s6fCzOaSnBUoEmsgvfGG+9ZegFJ0PZ7xFz7Ybxvozh2/5QcfDMCcZi6N5vVbhbxoLfknJ2PD0FhmY+576SLbAHn8M5fRuGDzx2os1YR5bHgsm4gFk5tjungx4uIkAc8OsUErLO46EEmaPYF6K5KtrgVvUEZZLXamDeS1Ci1EfHFgCZKsRMdU+RrP4CAXtcRgIB4KIMH9kxKmbT+cYsATV0sIiOKLkFpq66SVYiURbYHGG9naoDWPFO+Zhbdcn7bdBE/1TSlGoqZMjpWmuU/BIdkNdi6FDWJsvdSO4c6QgCO8YG4S0qHki/hSCulGMaFLfuRgABL3f2dUIPfdytPZbnI0Lj1qXS8W67jngYc73GtXWJ0NhqUztLOMja2GLDFtqe+oajLcEPMxXK8ez1hgf+JvSGAcF2v7agIOxkA0Mx7mAA7mYgAMHRttzgRJtS1vl7KVtxumUAUuOk8XoVjd0M6ymSputor7gJJli/TKqthR16ZKnKhQ02rYEY56Kpufoh50wzNFElgdn1LU4emP63Mtgf4qC9zgA9EP4krE/LviZ8Rq+xo90h3GwJ6xDjs7WQrdGP2nDePXvHLkw7CS/512D/YS+sa1FLl0DI+s3gU59W5MZ49JY3KNuK0PofLvSbYHvlg2y3MPegK2gzCUlBjM7j33BkZwqbEL4KsYEg8wLW0ihQwUg2AsJCAwXHh6G37EnnCNr8EK7iWJ+tdnKBDzjXDuHbKD0ncwdR3j4oFWxbvAreajtbExoC41sI46xwmE3T9lVjo2autaits05uR97wZg4JIpz+E3RNlvaWFJ3uND8h2YY0Flx1tlm7Cx6Gy0eN6JTZCHQF+ads53An/WBbuMzVh+/tTtg+dGPNj1e/2sCHubEmDMfl/YEZ/Mn6OSTIKTAGPxleghiDL7KKbOe/reu4G3eHNHkw6aFlTrmzBoU4GPr+A0vcwB/PCEQg5cTJDHHPt4PqG14++gjuAd7ARNrxVoSnDVXssSccy963BseuxQr99P3+odJW4wDzegcO8Vtvef8joesLYGiFHMCK4Gy117IUmvZuhbgIwMiF8iOKbttNuABTIuH8pwzKM8F3EK1YDA4pm+VXtumiY6Qbs9PfcccFguapZFuUbpT7VzzHMOHUiEQ1oIunLCnfEZ8aZyc/gQ+CMS5ndqlNjgbebGgNgi2qUjcuA3zxlCQAmqxT/VPGIeZRc4JtCGCfop+5vlUvIMXCHv1LQ6OFWMwis+iwTsR7Ogh8HMdHQoh435GJQPIPYSlc4RQypYxpm7vR8YeYdIWBtBawOPcDA/t7g1EWDfnZHjs7YcAXQsuuI632oJX8fEtlCq8zNFaIX8S2GvrWmsJOKBRcGIp0JlASYIZj4+xeS54oggGcwKsOWs0gZIp2Uw+MkLIcLQwgsiMKd3gfjJKMNNafCPrY4KOtB26re3WeZi4ZThljWt7S925Nvaexy9r62tvmy+1PpkdR6kdA6dsyS5gMJPNT1HoJzqAU6DQF62coDuTuYSXGPpsAmuCrcJwnTPO5ujnfOjTOrF+rUvFd+uMfZXCIZJRMXYiYHhNPrPG6Ht0LWVEhC5Ha91m0FBOursNVHBsYbYo45qAGBmrPtvy0oIuY9EerGDNGRyXOOfhUzKvfUyafUvewIedoK22sD9aXsY76rdBM3YwWlqnWT/OjQMo5KFPW2L7ZFPINRkS7mffp3Bo9W2seRTLNfNE1jsmEMPpZRtwlhOkEtTHfwJ7rqU/NBq7+dS2esaiboItocEx/I2+fNDle+hzr7bMj+/GjD4yHj14Ed/TKexJ68BGmPvHzm/b97W+xy4VpOHntHN3rT72tkNvkhV4h30OlwRJYIUPBdIEAvBMG8Aw/8bhY87JMIELa91awbfWAB5yzHf6zHps25eho/3Yz+aNHNWfebpWEezAH+TsVMGHxnML22yqvz3nzBXa8Dys6RDrAq/fYvNsD2291CVL2bZ4WLYwbPCUI9ym7LbFgIeBuYlQnNttv2TwJo7gNbGDUz1qjKDcmkos0jwW/qPmBuMZ44gMc4qNSb8ENMUkSgREis2HkF76qOM+92urdXaleAF/brG1tGmDoTTlCLT1nvo74ZPdGwoMnTHettJC0VMwsCA0hzdA73zPB2UW5wrG5jlzDXsCU6FcKMHgaH7wBT6jwC0Cu3/m2HcfvBejFa/hAectGoI6BgqD1jgYqK4RpPp1zm+FkQInjlIKmkJPzr2UIyVmjG1m0paAh7UF1ylndWns5MzYMF+q79o5AQ9CMsbYWvu5jg9aRybn26Pr44AHxY8nYyi29S/9TjZxltYKg4ShtxTMSFCA0aFu1ttcZoaAg7HiD+NLMGNqzhlZMjOilKyRucdjrBWGmICrdW+dWcfk69Q6ShAmu+voJnvbR1hafMghxtaWol/tPlUxPutmSlE/FQ099UPmDnKkIQo/krfJxGsuPX7lbJjnWxuy9CHetwbagGK7+4Z+MoCzZ13RLRyyZCEi2ng2Z3ecXmBnnbqvdYzjXD0CsfAFvVtkR9uE9hnf1q7xTBUy3Bjnrrf3cORhp9DTxhM5Sc+TExxXAW39tnrVPc7BX3CUHdc6320/53zHPz7S4Mkh/RiXOR8XNoW5RY9MUbJH1gH54XzS87XX7tZqxzyQ4yna0o+2UhIA4Dy2BU0t37nGLnK+LdaRNmGcYnPNuTY4JFCGXve3slbASV16M4VNFX5OsM81vO08/kwhz8yt+Uwb5tnctzSlPh5CA30Kf0EM/eejfW2Zb3rZ+mKXCCpMBVDSLuecPG/HlmvXPibggS4ywO+XVuBElrEN+AIJkuSRG3MjSMIO4L+Ye3NnvPmYIx/B1XzH2+aNrW2ezav7E7i9Bk7WIZ4T8Jor2bSMzJmr9xzn2WzW0LBp9L73DfxuPJz7Kp9GQHANv6WEVz1hMGfjrQY8NGY3FMMyJG9R4kQR3gmscLL0uZUZCdXBOT0ehjQ3KdfoxTjOUyra9wGSBUY5EMAWLcEvOEE5aYtDhC6G1fjDIFfHYvJMoza0i159UXS+t0bNHG6ENca+ZmRzrq9zz1OEHHsKyqIjqKQO7SmYEb5pA0aMgi2FwCVc3csBovBiOJhXc6nAHrMrjF3CNFkzDJXspJgbRozfrRLlLBkfx4zAJpi1kcIIo1CzOxJjQVuMMrymPQaKYm7ROjbU0l7vRwYWPNqAh3XRCpmpMTA8hjrN7ttUvfE590wZQON67W9rb2+Gh7V6i4AHvBKIC43O4aElQyx19x71ZSxrxVrBhzHcBfjIxjZA27YxBDNOmRloF8yIXG7r+W5t5jETfSRQMhcYZTTZ7Qkt5MCcLCETydgEM5L1MUU34wzdbdbHOMBDJxiPnfC1Ys2qS84/VeFQrq2tp6Klh37MKScxmT7mD3+Rv0vFfeT3Xlmy1Ob4GueJrOcM0m14j7x/wyE+Hgb5aV3gJXw8NljZGGTsVjtHH9aOtHZG3dgxNu4tBa5slz3FuhGIjA63HjkWKcZuLHDh3KwVY1Yf35PhaEqhy+FlDun88Zz//+3dPYs1y3Yf8E8nJQqNAhmBomuDQwsnAoUKlBmBUzsyjoSwPoVveBFKFNzIgcCRmAMOhOeYX535z1lPTXV39X7fe7oe+une3fW6ar3816rqHvootjtn/aq7W1LXKed8O0MghdOh7rRjkaVPaAM3mBtjcnAA8YVEZ7lnvmsyXz1GUEbevA4sMKVtTj7elhJw6MuiobzVJiZgUgP26lEWnWuif4y1piwWcTBqYnu1VWnOGXYv+Ex+bdnR5H7d6aCvfZ12k5MV+Z3ZB8GzagvU49B/PKIe9MIn9APeIxfK4klzSIfIM6P76xhPvU7AI3iJD2VHRJPXnbjo1D7cqxx9KHhhzsgOnrdziy3P6zDkxPyZx2D2S/WXPjHXa8EObbHx5G9W916qf1v14PeeV8lCv5i2Vc+rPydjdBXZpivpGbiWnoQzR2kc8Hh/awCXYmdgVQJYY07KpK4qjCo99R7lhwE5jtqdAfNpi+LGJJxZAmRblu1ZjLqoOcWDCAA6gbxGIuAAkH4wSFuJMtZffXqGhG5t+9Af/GEzRhT4bNAi48OUlB9wQIgZgPY9gGRYOWtf0ISiDHDA8JSoxPDF0DL4lKr2PiO5//pTyycPUMEZxdMCTjGg5hDv+e0wl5JxMqj4TB4G2bW6KSJOJEFTxn2GOwp9hhdaIw/2HzoZfzUI6I5n1xJFBDjtdfLVu9dJEfBKgGmtT/UZvcIo7knmlF5aSwBlH/BwD5/XoNFaHXue6c+Mg8NpJyeAKb4XIMSb+NkW+6XV2Lp7Qn5gsn1cdOEVFnVbkQ1Yza4PMtgnsgyQ6Bf6sCuA6SiYoWyte6vfnMHUrd9kk1FUbhY0AMvA9C0TvuwdgFu2/4htsd34g253JMi81Ve6pK48b+WffY6X8YY+4Q/8mwRjuE+3sO34jSwIEtRXNZLfmQzvCXKxMaEBucbfCRhyTOlrNmkt0ef6eQ6vtZXHjz9vz4YLfrC3FoPoF3ZwRpdz5o2fnjRnFirisJg/MpEFjc8xvb81fREbnbMgxSVTsAa9ZN6z0wDNl17zpnvgg361msNrbjyvCU/r/6cj/OEMsyN0onbD9/gtQQs2T31oHpvD3rqH56pdYCO1gVeji82Ne/LXXXnpT8UsghTy9juC/EaLaueNU17nmrTT4wZ9zHiSlzzoZ7Bm7AOZy25DPAY/aptN4p/gffNP7wt6e64s+mhbnwRobpUS8KL2AzgAACAASURBVIBD8TfdYF70owZ9btWfR2sHz2axGA6/VCKr5rsPLI/qf8iAx/tbwys1GM0P56P0umM0pu92L7vrogvIPKy4lL4EPBgbRoZy4rxT+ip1RJkQYCscS6t4S43N3DepJptBzor8VjlKXJ8plWsGNLb64bm+ANVb22kpdob8Go7QTD/PzYOpBJbME4eCoqmGc6b+rBipg+GaqSPBC/RllJVlQNyn6GJMAqT0o64eMcScV0leilHAhGEE4iRlGSb3AADglUC5F0WkDr8pa0EA14TNK0D6Aawo49BPAMkYZ0Bg68QD/AcQo2/lZa+c9MCl7yq6buXpy5AbeiXfX+mfL/0G5vY6NnRFXQFbqrveN9/hm3q/XgNvPSh0Dx9dIwlIVWC71Aaa4snqCAHldDsQbY45LIIZo4AD8JnXTOTlyAGgbfv2IJihbrYidQeUjl4z6evm0AnCLAXV02+yph/kTDBj1G/0SKCEfOp7XY1cope25Z0BTUt17L2f18Bm+re37mfOT/fgXXq3dyLXxkUv9M7UWv7ZZ3iTPONDia1nU8gCmcBndD7+JF9bixn0ZBzWrT4kEFCdUbs8jDWJvWrOc24MzpwxfdyrN79U9f7WdLYxk/XQhH51r/brS9mPG2xF7CVdRseSPffoaOfs0qx1wKPGSgdoq98BUvOec02PoZXXeOgq9J4dW20XTmDfagqW0YZx0pNx/syxe3Cis7zmC20EGPAMWwNDuUdO8CGa5B5+kSousZgjqRcfqzttakNdxldtHTlyz7NPzP+xe8n91Kle+ti9agc5bO71topM//Aq1/tbo7W86B08KZCB7tq3yJbAB7wmmOi+dkcLZ+aM3oC18eWtUgIesKFx43MLrkuBz1v161HawR9k2Bmv0Vl48pyEz/AzrDKTzJG5qQt6M+WumQc97AxLgkWMiW97pDEF2GA6Q0Bx662KHwIeIqUUC+ImEjxqghG3LZmx5gwuRbtHZWfvUbKzAkCxz67czbZ/Tj6GnoJbSvpL0F4B3FLicfIZbPyw5Hws0YPhyjZ3wq2OT8PaFWKcRTslhpYxl/BK7vvN8Gfnh/kIf7iOM25l2+pYjGKr6APEWiVQniABPHmlxsqK/rnvyDzLY+Ut2z+BCcbceGy/ze6PHxztB9/aGIDFMCQZ7xZwkKeBux3jE/hrwOAfv/6Fg7Q9OuvLXuBupWdvGcHfLX3EcPdBWvfCo6P+n3OPnsbnWwbbc3yYLdJ9mwkK4NmtYAbdn0AJnifzM39SNnXnNZORfeEwRc7UDcQKgo70ifKAjR0lqTtBmH58QIP68i59/7z/DXxV0NE/v8ZvfFKdhGu08ax1cu7QZ0+Sf2+ZmfrJEZ0jyIbfBArJDKeL08+OcWrYlJlEfrMrcSs/29XzJXvIDsW5jT3+6WM346hOjrEyMzqQE8zBFKx0ttORTBo7WtBtvVyxr+57PoMN5SefaMgGuEYXAXfnka6wMEbXKuO45uonPaNPnG22DbD2G21mk3GxITWZs9gGPGBOKi8ICLiXPMq61g904TBKeMJ8OLIbBm20CXuYB3pbfXCIQEL4DsbxXOIw4mF0dy8LHfKqz7PYQHn1RaAp/YtzBmspT29b4DE/9LR78mgfvsMbdW71H221Y9zKkbMkdiqBD3mDEdkNeE1Z4+PH5FnKJgCxdzdoyu894xPjFfCAhSqG2lvXK+an0+muBDzMHX49NfEF8MueXV4JeNQdSqe2f4ly0QfVaUcTvH2kZQrA8zDgDP98BjysMBHMROmXq//1ibwMvHLABQeyKrBfc+6/ophmV2gIzy3ftd4aDSFe+vgi+gBMS8+36n7U5wyq73wwVhQ9g+RPhu1JqYMBpbzU0b8yYzdJAhkYPCs7jHIARYys+iT9SYTUdYCCMlndMC/aA2ICVuUjSFZMOOTKMqiUM8MbQ4/vASB8qKz7VocBBvcB4owpINM4yIw8HKxHNIiMtf4z3kmuAdQ1OTcWOmGPIVGfMnt3eJwa8NgLfOii8Epo0Z/Jfe+0clLCJ33+c38HVM3QDK8nmNHLVPpBn1ttDK/mVZBRwEEZADRAU90JZqS+eiaLHKP8pRRytBQcxQuAi6+50wPRJ0v9Vne/o0QQpgHrn/9fC8okyFn7NLrmIGhztKo8yn+Re+9vzViTtyN9pUBWSbPi+zXH1ztswTUCHngYP5IR2+bhHw5xbM3XnqzfIZexCWs56VLtxo4lLxvIOSR/zZnMg5Wz9pTZ0mdsk0UE7WbMxq3PZJPMjXbd0OOca3k5xluJndUftsZB/rRB59ZFjFE92uqDzKN8597jhBgPnUin62+c/626s3Oi1ynK678kKN3PiSAOeiSPfJk79+MYwZKhXQImnpkzehYtJfXBM3COZ+wHXeseh5Etjcygu/7pu7z6ZwHH3AhU4LvgLc/NM7p4lVxCK/pdG/okSKaP8gqS41eH/umPII66s8uWTOkXmshfdb9n+qd83QlSAx+eqbd9Y+Zj4UV/Z5yiNoAz/2OTjTW66xHx3ZlDPKl4sEQNeJBzeHlPsKI2LsCF1vDInoS38cPWgtGeOk/NS7+Thfg26iE/5OiawdxT+/tI5fAOexM9t9a3z4AHZfWD4X1/a5FSSo8yC6OOKqNoTBRQ2RyQ//wfp43vqD73rIRH+S7lcT+7JfaAobX6LvFsLeBBEWa3wSXaerQ6OPwYUECAEmLIlr4RsNZ3dXCOGEErvQwX2jGa+EIwRf1WtBhg+QIAPKcoJMEP+QQsEgixsyYghEGW8BsDW3fdWCVL8EPZgDJtkouMz32HPku2ozLwFFie6Rv50DcBDvcp/eRJP1oFD/JfgJSxJyWYsWYkkmdPwIP8Ana1rbS5dqa39gYvTgmSmO+tAKz5DAhMn0WfZxRx8u85Jwj3w66hhQoAUTxHLshQdk8s6U3ggVMjuAc82spfQWdthtOTYKe6EyjpV9lShvxY8SOz6mbY8x2C5MmZI2nXB9ms/V6yR/qduskWsFx1Q+pdOuv7rfWz+dty7Jb6+x3uJ4icXQwzYyavM/hhpq4+DwAau9A/2/X7/a3J44z+wiP4mMwn0ZXkQkAez3o+2taf/DmjDV1Ad24lDiiZcmgH1tsaO30HSwpEzAQa2Ut9j60k536bP3Wx1Vb6zT86ZF5Trg8kbI3p1OfG7RUK/dNX9n8mef17JN/K01ESbKNO4667Yujrvh1zLl9NdnkoXx1ri0HuVZsEp7tXbZJ7oXkW4uxS0i79WedQf+hsz0L3lHcvGCyvwwqCG6NyWQzT/uhQL18jdkMwhl1JXnXlmbHDW+kPpzeJPRKMC35UL8zFub1ZwKPs8EDrOi/p53c721kWuYaV8EgCH6fSIkEBO6v3JLvV8Bp+qDp1Tx2XzCs4x2dKym6pYxEkFFk/01tVpy3lbgEPkXzAPBPvN6cASLZNnzGdcUYoKNFXq34mj5IROQaUlwDqUsco0y2DzKHCsJSevJiGAHA2MczeNpf6suc+44x21XGu5TFwvwpcn7/SNZCEhxhCW3/Ny5KDtTRuICvbIRkuCpNxziGYAsBVZYHxGWEJrbNCQrlmSzC+rAJizshAkjorwMaPQEtWIBKoYMTxnwNQAcyAhBhpDiOZkNTvvnvOFTiRHcb8lOBQ+nzpszHrI0OVBGSiJx2xlDwDktaCIl/K3jDggQ9mnIzaR3w0E/Do8+Cryme1zktcq3trpVY79DgeBdrxY3ZP4OO1YAYHB+gMyCbHeHykW6P/8141ee1X2eqY1Z1XWMj1WhBG3UB43++lXWTqxoPkLDu6atujazqBrsLjt0wcOB/YPtIyBejOPXaTkxfHeLnW+z8hk4D/VoJv+r9mYHzVkfZqKX1tkWHN1qqLXFxDL5FTuoLNsOuWPM0k49Cneuhf9IL7sfmuyao21H/rFVCv9KU/Iz1Yx8sW6mO/A1nfM1bX7AZegCfgZon9NH75qr1iv9yDNZPySkxdMGC/5av2AcZHR3XUZM76uUqQvPYdflVnXp1RB6zrXgLFgm4Cx+7ZBfVXf/PXzQ7ARdo2TjTkpApoOxKIUYZNqt8IhLnQxTP0qMEN9ox9gqmUazs6ysCUFfygX5Xf8ilK0bMuLWCh6bHD41cyZncSWTcPeBYfVv78Nff2ld09eMkCyt6EV/DiNXTg3r7ktbM6Drgx8rS3vu+Yn96bmcsW8BBdruCA8s2XwEM80VSTMLtqSxFxeG01UQ74xOQCEt4lbyt6G+/4Azhr2zTVp34RXY6xLXd+U9Ta0648lCcDibFqhDhju9j5/a21qQ9Lqa5QLOV5tfuMjq2/DCpFgwe2gEJPgzhHjEiAD+MXQMCxkhIZjdNCCCjaALF8JEug7HOePj7Ale3C2f2R1Q4GtnfegUuG1C6QKE9nCjhAgTNHDpKAcIZbO4yvQ/AAkBUsUT7BmZS555nRRms8m4QO+ri2YgHkbQVFUl/O5keZ0Dz3t87ku4LBrfyeNz30P/77TNbPPDMBD/Um0JaCxuS4VuII9uB11JY5JH9V/yWYgWfNc4KSI9nEx7acZvdEghlruz7IB35XN7BL7kcfLjX3oyDMWjCj7igZ9vvjPXWymMQJ5EwI8OTDd3kWx6Sfvzy/5pkuqk7FNdt61rrRB51mE3mtmGa23K3zCdTTG1uJjOZ1heSlV/ogUBYIyB1HepSySEQfrOGrUdnRPbaLk8tOssNsMvub1yrWbEXqY4uNkY6hNwRN2frYyf4MU3Am2Xf649YJnfVPkNaYqxNe+0Lf1MWYPDMHHJp8/4ztRwM0oy/NnQUXbdC5nicpix6Vb/BB8ETy0fnuKftJo48Pg9Lfn/d+/rnZKO3Sg0mwkvKVj8xr34789Kx26GLzb9GTLafz3Vcmh+cCInZsePWQDRGkM/+C2l4bc62Pla7wVOrQTrU9gibZfWM+ev2uj3wYbfdBkYz3kmfYiXzBehz8Gpy6ZDvPVhf5hjvwroUI516vzYyJT4e+NUgwUy55BOzw2L30R/pBBskC/ygJntU3PH2kOQok4FF12qjkZ8CjGk4AmjHpE4dt1bl4f2tKmpKirAOcdYIiB1oodVsdAXUBiQQlgBPK0TYjwNRKN2FgUPoEtHu2tiomCMIoEjArKGkzgRBKUXv6ORN86fvQ/wYc9HXrfVLO96ej3Vfy4r+z9Z0wU1Yjx2OLBByv6kgx0jkYQcY1K2ECedoRlDDP2pUYH/ez/TIKJsJid0dWzvIs/aJo6yqKehlhwES/1IG3KsiJ8U39An4x3M76ElDA4cLfgJL+kyH13cNgAjcAgmBhTYB2pUF95nomKNKXQZutevsyftMDqzppUIjOmV31T3E6sd+9kWc5q5d814Tn6LprJWBhJrJtFQ6f1eBV+kSmBBz6nRkVUCavM8Bihc7YAl6XPlxqXuOEWYWTH28vgU46G7DVV3m3dn3UfpMh8knetKGOrP7iEXoif66wOc8l4A5wR+brWK99HUPdB1Sv3e6z1U8X4XM6cSbRC1vyOlPPtfPQQ/h0bedj7FW/bRsP9/om/Y2tye96xudow0axLackdgl+EsjUf7pAvWTWkd3C7leHeaktjiH5rckYgH4yLjCQAEj0nUCKtvHGPZK+sVlsON3SdtWUjqDtqH/ohkb5sGx2fNqRIRmrMbI5giL0MzrCxhYc1clBUkfkwXNBB/fycWrl0Uz9seH0vzz6G/lIsNc4lEnSf/cavT90JZzej1fAi+1zX3/pe7Qwn9qGd/kT7jvMJ6wkKJJvOilb+dvcszHKw3XBUMrKmz7AalV2LLIK9qEROvdyYCG357OM95LnGvAgpw2/fXys9ZLtPGtd9DPdh9/Cm7Nj4Tfg9+D32XJ9ProTb/c80ue75u/qa2gnsrgXn16zj89Qd3DU1ly2gAeDQWFFcYQR+4G2oEQH6JMnDj+FJzAC5DMGI6WjjI4xGBSgyCvgbuubgIF3DxlPSpnCBl45lnZoCKao99SgAeMhKqjN2k91UvCEr71WUMBwxrh0ZoiUn2FSRmYm31Jbr3DfHIjkByCtOUBr42X88p0BvMKQM4TOtrtxluJs4u/wTMBe6vYM30r4kkHMHDFWKYfH1R1gIj+lqx/GJOFTfcFLFLO6lAnoC9jRT7wdEJf3TZWzsuG5urIN9B6gLso34/9lhL+sBo0ConmOhgKLjP6eRIYC4GbLmd8l0L9Uh/neu6qgzNbqvzFnl5C2AVrAq4LIpT6det8qmjbqytxSXXgZb/3Xv/x3P6yO1fzZ9ZGdGVYfll5hwfMCymQHj6sb/y4FM+j70c6M2J3aDzxER9QgjGDG0itfCcLot76QQbYlydzkA8f6UWUSOPe7Au6Uu/bZdt7oqGu39ez1m8NZcCzvXr1wL/qQ37XdKGyHPH1QDFgfBTC3xpFycBA5YZP2JDiMrHM6BCfpIDIl0atkMElbMwHpOIj9GFOPM33KUSar6bP6Z3mi1nXJ67rzgM2nL+lN9OlXoGFFtt3RsPFPv2+BB79j4+lV8+3IvQS2lTFm+lGAg82kE5MXfm7Pf/p9O1tkRDPPLaTQNfQ1zIKO7umTMnS5fHCHgJbncLJn+BP+wS/uWUQkY3QyXhBIpj/xhrFnjOpjE+AxdGEb2i6/D3wdesBBxtQnfJVAjvISXY/H0gaM1Nscu0TU6VkCQMoK/Aui6NM1Exxj7GQXnZxhQceMrb5m3x6h7hrw2IPFzBu5wgPnJPwdbH5OPeeUxQfkCS2SbDyoi6W5f5zXKcAni15cy9kCHjIA5RRdEqWIuShT0UmKlnIdGSQTR6gpwpo4gxQwZ0EUeDYxbNoCjikoAqE/AbNrztZsGzWfNihrSlJ/jcWBEY2bEh+BcnQxNtujrExupo/vFFSHebPMi2cQkc83OuJcjWi9RgagwqoIQ0aBMNQOBpGTZ/WZkjTPEsFIQAOgYJjyKgVw5jfjG6MV0IEf6rurjHVbYSido0S1qz2GOisYZMkz99UvD54RdDN+PKHv7mccgETGoHzkE6jCl9dO5FB/+zGSjS1nQp61XSCjvpurBIZGz0f3yN/MO/C17Cll6KMtwyxP7T9diQ/N8bWSNvBTeOOHdt7fftG7H+BS4Cr8pV9WzoBIoHeUgOJsE8aL+G7tNZO66wPQXKs7cg+UkguAOKt4fV+AG06FvOl3W00dBKXJrzFGvlMXuW27Bd/fGgBWTwvIfbzOds05Sh9GZ3Z3i69G5b7jPYHqCg6XaACP0PF7A65L9V37viAp3b+k0zn09HCf6Bt2YW9CG/YOfiErDkHQ2eRVB/KYIH8txzGG1ZLo9Bn+ngl4pE6BUPJLBwgY0n978GXqueSZrgwtzaUdGJx1/RIooAvpW8/gWkEIc0qvxs5XOwuHytt2Bnx01LxpIwFS+NrYlUdnyY4297Sl/uB1i0vwFbolKI9/5FNv9B8bobxFqASuBI6Vo6ftypAsPOofrGI+YDa8GBo4q9eCFBsSLJT+eqYN9QqWJGDWKh/8l0CXnXhJcJN29EM97FPFjuqUx3Nt5cPYxuPeNQNlwY58FXR2Zr/QKzg04/iOZ3ocfsbLM/oBjfAXntzilS16wjsJyo306lb5Sz1HA+076F8Yjnw8i926FB0uUU92eGzV9RnwEAnuwQTFTFg5L1bHlrYQMTrZHjdq0MoosDn1/Y/3t5ZX232KgtfPJZDelzn1N2c0u0CM31GdToEgSrv/1slSeyKKHK0KBpbyfsf7nJpsW40DhGZ7EkUIiFEgMYIMoWuHLfoJaGSrO96tSs+cAhsSPmOoJSCaMvoMtr2/NQBQV/2BG8CBQU396mCU9QNPZ0WevMhP0eFrjrJ8PqoKhLhmIJ1z6HtAheDcLRJ61CCPNhmpLbBAXqrzP9NXuiZgbCZ/+tI7t1tl9W0rYNPXoW9r7QCWaFWDmXjGvO9tq29767cVgfpKovzAHT7SvuCD34K6fjsD6MAouQCYrdStBTMScJBfvW21bRBw0HZft3e1l16PoWc5BwlmyLv0lyY4WKnbOPS7BmE4B+7RI30ik9rw3Biih8lTlf++3DV/56Pbe3c1XbNPj1w3UMOx28IR9GQcwEceT+0bhw5f4sce27AxdEuf6KN8hLt/tvQ7egqN6AUOIZzDEYPR9trcvh16sgag6do1bJjy5pZ9zaswub901g67KMDCoebAxKH9Uub9rS1a1eDBlzwXuEGX0SXwS+ZQoME9ByzR7/gQJI59N//pI6zofsXk7Ih7lZ4JYidgYRipE+2T4BZl6c0EquCOtF2dLK8Eu1/tnTq1ZUeR8anHPXXBwu4pYwzGyjHNuD3D1xxcedEAz8mLPqOdHel3PUeH49vwKduReuh3bfW7PexcyWIpe2Fu9B2/zbZd+zFzTacbPwxEdi2aeaX73J0JM20/Qx58jb9mX2nJK6fnBjvwDT2HZ/Awv/ceSXADv5JBPIE/9WnWn7xHnx+5zd07PAwmjkxT1gXMbikFzFsV5ogwjPbM1m4GLA7nqB5AlQPG4A1XNUeFzrxn/IwZh5Ux0DZl2e9oGTWDlqLhAJhvjmzRclTHd7pHoaEzY8F4VYdmlg6MMIMWIxdnioKjVBigzIN5YcgloEtexoliNMfZ+YEv1ZfEeOujXRCS+oCunscpMEaZsZMYa8BAH/TFNQfUtsv0zz2rHoIxrnMEVACn2udQS5xVfb9Gwuu988C5rqBr1C7Atne7tbb2Bjzonr0BBX3bWwYN1oxjAE52A6EJnWiO945pRM+1e/i3d4gYdfwpMIZvBSni7NRgVQKN+on/lGsBh6L/0za5spqHN/Gg4IGA3ezODPKxtDND3fRpZJacLH0XRH/0uwZKACL9WQPQwAXHsq1I/vxz60ubn9/+LkO86ZnMVl1008afsDE6lhxu6To8XJ3uZxmqXU9kFh/XHU90Ld04Sgmsj56N7uUbEPheoDR2MM66tu1IOCUph5+rDuR0V2d8qV67G3o7s5TXfTo1djE7YIwJXuDw0knO6Mhu0m2fixVrFZ/5jB4TSEZHug6ecQQn1OphQ3nQiO6DPVIOHQVysqNCOfbEOPLhdffQ2rjr7hBz6l4NlsiLt2CamrSNjnXO8Zt2jCUJPmFD1CtIFjyDvpkHZ23Q4WQQZiKHdK5xeGYu7LZgN7SxZlPTdj1r165Z44jdYePU1RYU//wv2rUAS4IiKU/v6xs+QxtlKq8m3yXOdJQ+Cnho71rtXKKv96gjGMw8rO7w+FgAZ9fP3hnzURceNver7V6RKOSTfMfv0BQdRv6zI+uKzb9k1fA3mtYdXqOBfu7w8JCiA2QpQQyJGSkODhUF5WzbJWfLIeDgLP9MSjTPhFNGFH4MU1avtRsjPKqTs0V5cBK1O1Jso3KXvCd4s/Welddg9I2yE6QBZo40TwE8AASgM8PBgPaR+63a1BEHLUqOUsHjHKpsqYwxwu9ZMQMgKNmWPra9V6DRKyzGXd01As1xrOBc+YACzpp+AAFkC9DRR88pYrzjWh4BPtfqTx6/KUmH62uBOTTRx5oEYtxfS57vDSoA9fTAnpQg7Z4ydEydy5myeGGNxp41hVsqo4TNV4Jm5dFFL+lCMhLQyqlh0BNo8Vw/GFPOR99PnQEkAdO8ggWY0vUBlX2H+50ZZGktmAGUCpToF15f21FiJc+OQvwuP1lYeq0QKKePyQA+nQUMdlepe8YZ68d+qd/kA/8eaZ4CW/IOj+DvOGTzNT9OTnKI98kJuSKLxmSXlF0MePdzUWoQmFwaCcxFpskKx68PlpClyOgpi0nsQh+YgdE2Zez9rckiOZ5NbDb5NRbnahdd5/CcTadTbpnsiNOHpdeU3E8fo2vdMy8ZUx8kSWCnjoNelF9dWQCxSyT32CDJ3IdeZCQJX8lbnT9zmIAhDJNAh0AOvS+xC/qtLNuo3/oA71rksbhHH2vTrj3YDX/Z3UGGlasOX/ozc4brBIPIR3b1wNdkhq2wo0PbbOJot6C8MLn+yn+N1Ac8MjfXaOtZ6jRvdBhehA9hPfPQeG2gx+TDe+S3Bt9OHa9FkcicBdF7JXJM7j7H9P7W5IbeP9JpFEjAY2uH4GfAg0AyTgwDp81qmGugGVg1GQySD4tSaACpAAbl2Bu5pS77qjYlSSlyOrTnoADVQTlu7RQR8MifOcMw+sIZbmB7qeEL38ewS8oaHQmz8ehbDMSFu/CtqmOgrCrgD4GKZrAHCnKNKHiZwVYHQ8ggUn4Mr1Uh/ONZgBE+zZZOQI6CSrJzQfkAxuzOqNtVU18CHpS3cuEHZbTtYKjJGLnIGN0X7CCLwAhAISCZMs4BHPLhO4CJLPRAKf0+5Uze9ClbbdVhHOR2LdEN6LYnkZm9QRK6I+Bsti3t7AmscKKBuszlqB39Nn9JjDswhceir/LsGmc8TS9J2safdKzXVPTDcynfirEy15ymdvfH//BxXi8z95wugFW9faKDW1DxD/6w8QmerKvTff7szNA/devb0usunFZygfcjF3bL9f0GZMhQZKtvc/SbnHwGNEcZbnBPkHSPk3eDLj18E3Rgv4suneb84L+ZnZcp82hnvM02CLjj+arv6Xl87j5nz2G8DnYxBycBf+ews8ozOiCAv75619PAarx81THu83z5/bEo0OtidmIJK6UOdkJ7e1dwjQcOtShS6eSa/qI79uiE9OdSZ3rRfJmP/nXBBBqMW/+j48yle8Zg/uCGJLiSvaspO0+147lERuhXdcYmsXfyoBf+gReCW+CrqtvZd/yHZ/RFcKFimwRr1JfdFgLYfARtGoPy7KXgg/LaxId0PSzh97l2ES3IQOyHPuoTe4WXBJ2004IaA7yob/LHbla6nnudgAdammtByu+e6BP8BJc48CSexa94A88k4Xv3BDsqb+b53jOMgBe0v/YGwd569+Ynd/ih2ijjvzcW2TuOR8u/O+CB+dYMEzDBiaMkqxIWUWmKdqBQRkShcLUDzOaQj9LZXAn4+LhqVuRTPyfV4H7I/wAAIABJREFUKjjFVh2zPL/0mRO4tBWPgTeOSwjppfv97PXFWWKkGFWGt3d+tsbIKAqeAEsUYByvgAz8jRcZ7swhBVUdE4pYMCtJX/B1UlaPE0UmL32eAB5GmdOYlRpAJ9s/06ZxMuz6rL9AnGt5/XYNnPjdf28jfTr1TBmrV//RRqJcBA1Cn1HdgFg1YKM8/T2y0wPmPk//m+7ZW2ZvYIW+MV9rwVh0ajT5+Op95gOvMnLXTlZKtJ8ExHKQ8LUz8J0U3sNTdKZVsNFc0s+CfrO7PhIoSbtW9tiMai/SB+1xSBh6feQUtFdY/uUfkuWHs/GQCzIbEAvoAjLaq4D8h4KDHwIy6hDUv2cC+rIL5579eKa2l4KtdC6+vieYPYeO9D8ZwJfR8xxhgB9/u0/vO/A6zMNh800bcuTgcHodlE2BsRywiHuekSE6DJ3WdqsZh/zkkiM7k+hhtqhPHO7Ysf6Z33QjPbSWZ1TOPeMwPvqZjarHkpO7VNe17tOhWayxsBJdmF2b+ozO+ms+YQa7bDKW6tCjb78ggAZ0NJ7AI2w0mgdj4x1zyLZGNswtmrnHbrT0/tbsAH2qTW3hI5grSdAmQRD1ysdvyOs4yppPtiYBHGMmmxZuBKH00XEpRzZ1ZnejdrStn7AhuiQIwxb1SV/J26X9BgFFc2issW9oYS7gOd/A0h+2lx3jX/nrNY0/Jn2pfiyP/pvOQQu8z/bhZXqDDLufYJ55g7EvhWXJVubhk9/vRCyYmF5PIi+w9ZY+Tv7jPKZA7NrW970+d3iYiCXwxXmhHDn6GEbkuW0x/mjbisuaM1C76J029dQE/BKALQBqpVW+pW3LVsIpe2OJYantXOpaH0bjFcGM0F6qraOerxQQvWe0GTLGikLrV1C+lvrxDkOeb4XECDPyrhkqQML7YIyS+9nNYauvNrMaxeAz/vmtFSsMDHpL729Neesr8COpgxxVMKE99QCw5MFvxoDi1x/P6kqM8mhA9gKOnPGgPjOuADTZPSd59YMxShtkn9HWvzVH3qrd0krsUn/I1d5dIdo4JeCxpOtGfcsHkZbGC9ChCzoBgc5AqzlCp1EwYdTOOfcYTLxbgRvwxzFyromeNJ+2HQs4KAcgtt0Tg4CD/qsnwF1+4La9YjYAZ2QlwQx5GfS2o2RQt2Afvs4qIPqR56za1X67JkP4nkyis4CS8rOJ7OmT/t0zWShgq0Z25J79evS2BVvRrQIbzg7+xZ/PmDipeJmN4ICRV3KRRFfh9633k5N/64x+M6/ZccD1iz1bTB9/nUO+UZ363Tvpta6lQEnNs3RNv+ZVDAsQsVEJGJBzOu1SdFvqx8z97Cag39hnco826bOzZ+kvbMCZz3O2vOIObZIF+i+4GT2iE3NPMMI9R+4pS2bco2sddDR6CW4rU/kPloYn5Pdc3zxHc/fgbffwrzFEd8MywWhe2+XI4hF9HvHKDB1HeQTC0YYdltgrzrJ7wYXZ7YGX25/FLRVZKDCGSyY7PMyd8aORV5jhTWfzpH8ObbPBDliBbDrDfTAFO4v27KdAyZcgib+wNrDBlxzLJeui28wPuYedYT4yTD7wpznEi5fyo2BVfG0O8gcILjmePXXBZua3Ls7A55++wp7Kjrw/UCD6dCk2kMyfAQ8rlKO/qsCB4lRUBQhcm7iAa2Ux70zKjpDaMas2fRBkVBeHA/MS/KVEaKy26598lw58GDMhHSVCvLTzY5T/uHceBShOADHvHTMQ2YUwWzMHqjpnjCQjBYxQvBSleU3CV5VX/RahTsLLeDS7kBgsdSVg4ivlntdvSIjuW+FKACTGUttAvHOAXdph5AAIY9Y/hpOBVbcIMqPp97mGAzDRPoeUgQ4Ac9Y2gNZed+icWSB3b9vkii7Zk+imL7TZqMCc7YmoowF6Nifr/a29v2xlBggBTNAcPdAJ71hJw5v4RLlbJXwGWG4lwTl9zlZeAQOgUVDN/c+/lDIAUgk44DHjTTBj6VsfjDvgDuSqG+AE2kZ6GRhKIFNeIH8pCIP39FcgZjaRM/UCnfdOtnOT2WoH792nZ2gfvcgvZ09i4+nsusPuGcZR+0hHeN1yKeEVY8yYl/LN3ke/WbxGvsgueRvJrHo8Z4f7ZK7opCXnlp0jj3t0cW2DLgouhSv1gx5mQ+id7EzjhNMl9Fowa63nVtf6ageHfrIbnGw6rNrU6NR8Q8UY6avkadj3Qy+zsWxykrzq622OAIbgBEef3VIHva1O+elyzngfGJefjUM/86iePrEd6hA0kfTVnLZ+fmQW+IDR8DD97zzyNfq69/zmzAp6Vh5NX4xZsjsqAX79Y6Ml+IFMXDIZH5o5a7MGaPt28AXa41myQJbwCT4WqGE/4S9/MMFcqa9iVON2kFH0NRfZScJ+srdwsUCUABDcWOnU9+cWv2E9ugNGTEA0wQ4BoUskc4wXHWiX+b5E3afUAQ9WTEwXrenHU9r4rmUEPMjwmpyhzWfAg8M1MoImabQKRUnEOSGke1Zz+zpFuWZWXCkP0TBAMQZhaYIb0P7NbxoRCH+2vC3ln72/FJxh3PUrju5sfUe+y1AAMMsqMTCx9mczl1pkmAFPBtlBGTHmFKbABePvfubYLie/P4HCx5+qtZ1UymoyXmzp4znnMkkARB0+LJkkaCePcvgNCEqEn0Fj2IwREAFalAee8B8AAvj47VkNxqT+PWdgW/ucY/qBUtG3OLza8DxAzWoEA0um5WVcZxMdEtrtKRPHfbaMfi2BcHUwjAABB9n8GIvxheYZbwAjngEG6Uk74QL4AE9t3SqhHSA7s+IjKINvat4+4ABELQUcjAl/CsgB8MaMN5d2feBJNMI38uonQDICXuiPj4F5fcTn+IoOx0+cF3IJwM4m7WjzUVZTyPVS4Hx2TN81HxmLHiRjI2f7aWjz8cHOLaefLdqr55ZowE7s2UlHL3CwyA+dWJNAPtkeJXiN/C7tjGPHLimPdAadTL9Er9BRnHl6yo62c78bMRrn3nvoyRmnN9kSfY4dRS/OmWf0b3ZLZAdFxof/YQI2maMYJ5bdN35OPjssDzqrNwde4kSj1yd2KYPQpuBQAh2C0GvOIuyiv1lsIo/6oN1qX1rg4yNQTv9dMgkaCASgS03mHo3ZsSTj0V/8zF7B7mhzKfnSTgIe/Bo6akkG0qfZs3nwj9zhCVjRPKK5hTuBErzFvgscxF9id/UDjYJLzI+DHUI3gRL849XSBEngHzKPx5pMDRZBZvte82kzi2J4IcGOio1r/r3X8D8edBjzJb9rt7cv8sMu+K0u0KB3DYCcUu9R5hcKZAFpOuDB4ApE9Mk9wtsn9xLkIIBASH3Npc9ff3Mg4nDoIOavrwTUvPWaMHpfkZBj4ijYmqe/ZvAoAEae00qQ9zhhfX36no9Z1mcMT+hR7x/Xt6UAIxAwQcFwqpZWn5d6Vh05hpCBYCADSvAQ5Y9vazQafwITEpnQfnXgKTjA0bOap9+Kja9jIK1cale9ynKuRf2BIvfTJ+CEYRfc0677nEKyck4CBmI49MERsMzh5MQyUvpWwVv6pqz+MKzGD4ABFgwSsGHVkkFFTztVyNeeRObSn7VyjeYfuzP0Rx8AO8AQGNIv/dNPQFO/+/Ggp3ECD4AEAJcVRm3TiXgFT6CT8pU/1vp3iWd4X79nwKSgnbwVCNY+AFH40pjxFtoEfNd8rjk8QGRWVNFv7XscVb7MBZ7N1uO+boAcaA1/oSnaGutsMvfmVbkRwJ+t55L58OxhL06jKLrRx8D9krN9Ws23LwWIG8tWwEPwj70ZJfozNmX0vL8HZPdYjz5cw2/qZ3voghbU7Csd/Mbj9OEo0fts62gxbZR/9h57y/bQV4+e6CK2PNhCcDw7IYzDrgU6mjPKIZQs6hif+3Sisq7Rki519tyZvoOT1UOHsldDvfn+1uaUDaS7ldUPDnS1b2v05Lya6wSaYAPtq68Gydgm/V37aO5aO2vP2DRtsic1GQe7UXc/oj3coi/8ArLlesanqHUvXcMC6EiuzWvw3FL+a98nv3SlcbO/7Dt+MG/0KD6EmwXC6AcYB+/gKfPqMB7zaeGHPU2QBF3hbJgONqYf2PPGswIkgyAJeuMFmE892sk3Zs6lhT6YS7qKjDyCzaePanBDAASvXlr/nUu7Zy2PjniUv7KWPnd4EAjM12+b9IqGYEYUWSrjmNQPTXF8lgxyyuSsrO2MBEKblRGSZ3RWfwIlzhTJl10p72+try2oUQSNsFN82lIOA3pdpyrjUZs/3Ht/a7TICn+eUZKUQ/qW+8f5fhQQAafIAwjMd0DDbK8oSkCBYqJAAyJyDVhkVUDdjCoekwQ/tJ0ETHrO0CSRA3kqqGCs5SMfksglA1XzcDz1AQDVh3oom9+1rbR5ypkiUaczoEwf9InxYrTIKBqgG0DBCTZG/ap9Sx+d3TeeXKuHYXVYzWdcY2CBE3OZs3IMm9+5x4A6lHWoTx5H7UPtk2vOvb62oIZvcPz5XzRHHh0BRTrENkTBUzyhjWrMyT8eCR3UVXVkT7Nr/OYY6d9MAjDQRNBjK+AQGcjuqd4epD20EigxLw4rhUuBEvIFaKGZvOa4bT8uejv10vP44xQAgy/Uv2dHSNq91pl+qMHQa7XzivXatfZKwSKyFTuyNF9wGB7uV7D8hmdiL5bK1/v4rtcRArPkbyvR6/rBwdlK5mgJ27ET13qn3ljoc6vTz5DYdjYTXdlRuMU1LECfsvN+2+XGcWaX6Ewgnw61asz2yAsr0HMwKnu1lOAVc0ifxyY6m99THUROcvUBjEuAho2JXtfva75+JpDC7vZBj3xDpfF4sS91Z3DwxyVee7K711gT8NhyxJbm6Z73a5AE/kErdMwrNwmSkHHzbhEIRuwP+ik4DmaKPVYGjdC9/hGAc8YcuqsXH5y74HdOX1J2FNyAYW+5GJa+vOp5d8ADIRhVAYg+MZCYloJkmOUxWQSiJvdmVlspHfVxnCjyGafAgKoy1S7FznDrk6geB1Ieh7q1oa/96y+E1ys5CX7IT0EKgDQj6fsI3di0Z2zqZSxEMdFDWcGOOLqVHsf1/SnA6ArGcZTwGmW75IAt9VYd+bYAUBCFTqGqk/ICHBh8CQj1rO4EwvMV4FGC6qrbsfHfD/fe3xoIrUE9/KlNddlKyugYn8CCCL2AhOe13qVxzd7H8/qFhgxJHZc6gDCypi/Otb9pA4gidwCZvgHD9AXnxRmos6pkHBwAhwBEf+hHPfrn+a28/uZQtzbQjaOvr+YU7RhxgJH+MAfmeyl5bv7pHud+rPSAem1lNQ+3/qZP2sVfW8muOrQEOPQVKKFHR7pPXeiEhsoAsXTmUsDYfAPP5EB+8qHuUaBEe+hGj8orYES3ZieegIz+CaSszc1ovFYt1anvj5TYpb0f232k/t+zL+hGJ71KMpaZAA7dO8JX9BC91Cdy0+sneegkZWriGJCxUT3ywVhkUqK/5WX31pI2RjzOPhrLzGvMa/WvPaPv6ZF7r6yv9bF/Rl/Sq3Qk55LuhBvgTfqLTfOcnXLdAu59JRu/fZfDijz60/vaYCPpSL/p6VN3ObDv6qs7KXTHuLSHX/T7Grs76rDZcvzZBz30T/v4oreP6M22oYFg9LnJDg9t8T1gIv6L/kSGzq3/kcvbtYbWaCoIh3fZd4E8vGAhLPyG3pcKdsDG5havob32HyHh+xrkw3t04yMEYx6BPpfog4VhNN0KLH7u8EijlKmjrlx6ZvsTxhRdHhkxeURGMdyS0ZTHDhId42gA3Bw0Ue2txOCOVsQAR8IjeEGgCJjodgSO88ERxXQjIA+YZ2zqICiUJcWfwIk2XLvvOYDiN2dN2b0gfGusx/PrUMBc4QXzCEgIWo14Yq11dXidJLzAmAU84H11kh/OW5LdHfLXnUF4quYhO+rBr0n6CIxkxQXwkUckHX9GzgBbytOZLJCtSyYBAvVqb7RqBGCQC2OIXKy1z+jLj3ZLqylkKofVS3oC2Ne+3Ts50MaR354rR88A+0v19/0Dcugl/aJrlpIVG/PMkZZ3aFQ/AlVoBujcOuEr/DWT6FT9pNsFm/CpnTXmCL+NkmAPOwDcRpaygtfnNxccJA6IvAmULO0oQU+ACG3RWV/0T4BqbzIGZfsA3d56rpGfnFzT4btGnx+lTjJIVl8lWfCZGQ9Zpf97mwW39PJOdsnbKODK4VRPHwxge5QZvdqC5vUZnOV3w4qDiYg9G30zI68/DIpd7Ba9Q2c8m1PB6abzzLEx0OXoDFdI5ojepdc4i+1bZRtUEzgWxICB1aWc+W/2/J//uZVmN7Nwou4WLCg7ITaa+HwcvoBFakqQTN23sIn6gU7GXBOa2gWJDgLwfULvJZ7u8679zuut5MaiLDlEd+PfcsrW6n2VZ+aA3ruUHUywA27A24+ywDEKbghuzwS4X2WubzGOkwMeFC3wixEBxhoJ9YzytKpnlZyy5ShQKqLNjC6Go0zaSkSnMEWuCX8FoMrUDzYOifP+1vpTI8McGn20OmzVeC01JfdnfzoVuRUoyUejBHYIDifXmRLV1sjpW2v/ePZYFDCP+cApp6qBho5Xt3qMD7K1lIIFWBlL1wwbZz5BQ8GJGuEFBpvB/e3/+mwGL2eHiJvkisFOsENd+iqPvAIhAobkR12CI3Y3ABaXTgBqjDWdkHHVdoBuziw6cIiXUoAweRI4FMjYShkv3dLv1hqV1YZ+yE8v9Q7CqIz8wImx9tu9+/xWKcx1v6uLXgQUzQd6mT9/PeDWCbjSh6q7l/qANng2wBBf2ymEl9Tx+RdbBhXQq0CyYAYgZ/7XAiV0KyckgB3PLu22Yj9CQ/K6NyX4Jwj+iAnvV3v2iH181D6hG3m9h2xdgybwDxncklfyRqf1K9DwlPJVL5MtTsUoCbzLP3I8s8tgtMoPF6J7Erkk96O8PmhPR44Sm8VeHOkrBehjtl3QIwEpOpMuzo4FecxTbLK5pr856nZXOPx25JVOeXPQv3AEXoIp5Kt6mE6Xp9n6r13cvAMv628fjGHHK/9sVnRmBjgkGKDfWYh+eNdrQlVu8CWahPandgGW0LYzLCjwxhY9qj06dZynlsML+YaHBSY4LQt4e+uE98wZeuPbR1pIIJP4LIto6etI9+4d95H/VwqcHPBIFYCvCBwFkPevsrMBs1JoDJrV33xA0QoEo0y4OXjyUZqcFMzMkZC/Jnnqynd9lmvMwkDn/VX1UZy9w5H8o7NtVvo/q8iMnSFZWuUctXHcey4KcMA4d3jLYdW+/xvtWyMSdIgTRybwJTBB8apTsIPCqytdAB+ZScr3PRL4A3yVqatzDII6OYLO6iNb8mmXgzrcbZBGzjjbYRGw5MyxBRT0uwIJ7X8GaBbaC9jWd0BgtGurFmUYGDLlRMXRbiuhEVk3N+YD6NhKAqfmiuGc/cs2gKcgB91GV5gL9PHqBd14S3DXj0/bM7RSTpBH3+vKrqCu1US09wxdBBHymknfXgsA/uY3jTfxI35d2/WhbsBe3rxKA3iqHwDXpqDkFj/1/fA7wQ5y+YgJX7KFVSc8Yj8ftU/ohi9nbfmjjqP2i7z2gYz6PNcC2mSjvXr7cdPuNnIUh4H8sBH4bJSsMLNNS9/9IDfa6FfAyWJfLrtOqh3QJn2xpNvpRjrnSGMK0L3wATubORBcCp4IRjEfdCibQ1faHYIP/M591+75CzWu85u9wi8ccHhF3easYaCfft9sBxt6ahI0aTz5sdODrPoNV98ywXhoYWxsdU0WXegRz7KDhk13ry3Y1sw7r2EONOV8wznHro4fCcjvg29hFHoCX56y60EAAW4zZ+i9xyf8sUeX/6Vv+kX26Hc4p1/8vHyr37PG0HoLE3x5pWVELkEKBwUroGFFgYNAOSQxxEBcbdBWd+Uwt/z96jMDjxFqPakv53yUC+NQ0JxBZSirvYlA6dNsAsq1tbXyMlvfke8xKQBgMPx4jFE+5zsfwJw61OUa8KTMyQAHEC9RzNUJBz6skifJ67WVJHwPgP7d3/9tM86+P5Mgibq0sbarIvWceuZgGJPgZ1b/A56AMvTSx/bXcCZ2ygBD6AOkzfy5MMALaCCLM0AZbeUF/LUz41gmcGXlZ6SP3APqs7NN3YCSeQkt7PjJPOjzOYDx1LlKOUBL32oQI89GZ6vBxtOP3W9gOx8izXyjQ59XvWxEghnaz+sxAem1beXp8XwtX934TPDuVOCSIKB5fNSEHw8QfPrscPBfzS5zBI1pJkVW68o0fBWdR4ZWg9/vby3vGhYiP+rpV+m13W/5p2PZgCQLUspyNvsEH7JZxwpnT5mvv2ESdOQoeQUQ3wtqoF8LJn/oW78TvDKnflt0FDRx7YC16WU62a7K7HAVmIZJzFXFQPI5zsG+CXrQyXgVf8IJt07sDPtVA0jpA3/GM2Nl09k1unkGZ6SO0Zn9JRdkAQ48Ah4/Ugk28soxrGsnPd5b00c/lv7ll8UR+AKd8Thc/EhJMCcYEJ/l2yWH7rv8LKE1HE6GR7g0LU4FPLyPVlcfGDz3+iRSNxMZtTqB0TGq6PJa0pZ6KfA4PXXle61s/wxR9m4jTtCjBnL6eo/fr0EBgiIo51sGDKBAxNIq9dqI27dC/uiPWyCCE0npWWWglNXrnBUxOxeAmgRAyIY8Aax5FxsfkkEyE9Ao0KGs1fVrJnTRLvmRKG9jdC/OvrN+6w8jRPFYaedwA01tZ8BEMGQ0Dk60VUdtziZBWR8o3VOm1f3+1nZ1mQdzD6wZtzEZW8bLKccnjJh5qK/pqcccz+4UmR3T3nyAFp05k9DY+LzCsgRygWKOkHnPPK/9+dkESvJ6DJ5oAZiOD2yJD23R89RXBm3lxoPA0yMnr2NuvTb1yP1/hL6h3wiDPELfTukDh4gMcJC2EseXDLJPSUA03UTWRvZAvVbBJK8CKV8/aMqm1Nca5IvDatU/iXPS8672yF0Dm//yD82xra9wpqyzOaMb10Bpzf/dr+ncBJsFJ+Br9DPXbBN8IJBQV8cFOrxSxIFkm9ghvGW3CByRa/OWbyuZu+xmhj0E77Uxg+fX5ojjrw/skHbvaRMTQDLWGizUf7bKIpM+Gnf1d9bGt/TM6xpkLDs8sjt9Kf93uE/2Be8Evfh//DjYeOYbjj194Gf6D41h7KXdZH25W/0ORg+u1y6eOl7lu/wMRNbYK7qx2rW+tamABwOJQWMwKa1Rpe5RtEtJecqG8tM5Crkq6r4cI824MvCS3SKJmPV5t35rW9ml934pe+1xcvrgRnapbLVxPH8dCjQD+Cf/vgHIz1Xqn36/a4BW+/OdD0oZL+d1l9QJxHBMkzjXNQjoud/4lzG2y0MQkGDfEkCQHW3WRA9Q4IATIAWYMUAAQz0SCLHCYtzG5JUYgM0KIiAGbFvFskuELDJoLSi08BeTaj/664Dpdv54TUKdaKgNbWlT23nfmfHUt+wy0Oc6BuOyKsbhtyshq5eADMBZA6kJYp1iyPuxnPNbn4xjdlWNTjZmZfKaSQJztR8CXmiQVUI02/rzs1k9TN1oT9dqxz11haa1ranr97fGU+o5dWfIVDsXymQ19lQ7dqEuPH016MeZeKUkQNsHE5bGZwGoObNlZwVHd8RX9B7dXQNEAhJsUhJdIQ98Znt/9CSsRie4T5/anUTf0XE1sZd0JBl0Xtq5x3aN+ljrOq6/UoCNFQxGW0Gt6GkYAB9Ux8ruhDa372/NPsPY7LO5EXDOdV6XEeCAMTw3z9H5+OESAQp63c5Q+ADf3jOhY15xGX17BmbLKwjn9JPtJycJeCz5Hee08Wxl8RK+RRc6AI1y3juWGuzgnz1aoufqLm0+pXFXOX20Pj9rf8gY2vIn6Kw1XDAV8EAIWy4T9bSawDDXlUBKUlBkNKEMLsdCGZG4rOBZ6VoKeHAkdL5uU9L+qVvNMODS+4NRTrZrOhAvH5kJE+h7BQy5f5xfmwLZXQBUABcc9f5d0C0KqIOjnF0eQCRwCrwwAPicE27bv+s4bcCJNoFLQAQoEZRzTz713SoxKgBRBbpkcQReBSgBB8AKONNPh2uHeoy7P9w3tpxdc6YdAJyAhHOuvQ/pXr2f587K10O99Uj7+mR+zYddG7aHmy+7fRittQ+r0gnKVUCTOZp5leba8wcko19A7FZ78qMLmoT+Ppa3xPORDzRA27VAibYF7OTThjN6c5bsAOJo9avMW/1VDh+oa/dunq3Kr/Qcz7CVRzqdAgLDo0WX02u8f8l8vDSvJ2z1iI5lBwSQJeXJLFxVk+cVfHuWHV0V5whiWvEny/SnumEhwUj3yLadb+6NsJDFLnKY3Ym1D67pILroVAzX1/cdfws6wc8O88+B77/VYrcQe8YOCWSFJyy+uBb8Z5vp4Lp7R8DbPMuDZzyv/PEq9K6vFwjUo0dN7B0ePyfFp+APwXvHDo+fG5/aqYsm/Cn6mx1Eq9mE/70+Fx0lSPxoyVzrX3W86cYRVn60vj9rf/hTMCvcvpamAx4YzWpuQAblSClwBgQiMLCveNckICLQQOBF9/oVPIbd81Fyn+JNkEUewZFRQGVUvt6zwskQ90BAHpE3/avfF2GwrbpnrPIJvCz1tbZ1XL8mBQAMIIHjHkCQD13NjpgM4bNsIyU/FH62UqoXnyaogC/JFKDoGZAPhAIijjVHfLZPs/k4qtoEopIEPsnJmjGn5KP4AY0ANeCcg0qPWP1nCDnbxonGaMQZdvjNgDgSmMg5tMhveeR3KOudZytLVm204bk+mweONsBIL+mX/vUJzde29QKE5qkmekI7NQhSn9/y2rgYgjhFW22jgb7jTXOEZmhrXqyqWBUcBU+UC2/jYQ7TZ3Dw/a0FMoBrwSnPOVEJUNjVk/ue5a8RbPWV/HGg9A/4f5bEhuGrI51OAVhgdufS6a3cviSMtYc36C7ySn7gLQ5ADaahEdkdvTfu9RTy0+tvOkO9giJsluRePopJRntH2OqadvpU4OmLAAAYKUlEQVRX+yoFBe3p5ZGerfmO6/MpwN7FwYIvwlOf33/5+ZfXUmMbotPNDZvsPtu697sK5/f8djWw//gRpmJz2CfygI9jm07tTQIesA/f6BGwwKljuUa5BDzw6J6ABwySQCxejn66Rh9PrZNurLu21QMjnvophlP78V3KsXvoO7JxPQ2mAx4K2o6GQQF6IBUg5qzYtUGwRUptE2P8GF2HiEsf6EgnrBKMggiMNGYWeNBeDDKQs3d1QF2YzxZOQtZvY9OHkeNI0VfgIF+MRvp/nL8nBRhKIILitbrctoZ23yXYogxHmyPOWVMP3sSngAalzlkEOFxzHl17BtzKq4x7QOQtEmUC6NZX1qwk6fMokJg+kaG1gEHy5UxxrYGs3sDRPXZkzCaB1z3bdNF6TefQX/0uNWMI2Jzt1zXzAbANvP7P/zLVDN401+EtINiuIwEk9/EjcNivjKVyjhLHTZvJD0TiWVub++CEYAzgyU5ku/XWKjcbo26BMc7YMyUA77Al580Ye75Hr5zX2u1KC4YJNgbzzLTs9ZEEzdkLsgYEOlzDaEtJWyMMtpQfniPXwUwcZSuu2snOxFHZBF6Wdn+Myhz3TqcAPqKnfauC7TY/2aXHZrNREl0MU3D084qL+6NvtZzem8cuiW/RBF87LvGKBB2Prs5ozZ4JStaP+z42Va7bO/jIIprzbMCDnoKX6Szz1WPB6/Z4vnbzXd8moPv0+UjXoQC+mMXbuwIeumu7OieDIwMQ5wDg3AN0ORRtm3L5Ky6joY52eLiHYbLKzZnJqjIlbmCJRo/qzD0BGX3jsOS9QVs2CQqwnGTbuTq/AIz3ty8Bj96xSR3H+XtSgGNomyglzJjhqyUncIlCAAcnUB0ACn4lR1lhYTTxrMAKpUk2HO4zzoDurRKHtVcsWwEB4KEGSbb6qr7I+1Zez9Ud8D2TnwzvCXigNb2zlMxVXdVkhNHpEqBpqc1T7guuAb2z/Gm3Bv6qulK7+DU7ZfArAOdbHF4t8d6/b3PYJuyZ8vjazh0rZksru/i67uQTyKi76+p4tSNAIo9+PGMytsOWnDdzZL6CyvNqe5zSdpzS7YIVe5PABrkgd+yFg31aS+ScXtjTHn1HZsk6Xcc+BWON2pJPv9YCIqNyx73TKcAOmaPYUnY1u/wEiPFYfssLg5gjPEOfK6d8/z2703v02CXRgM9ChtZ4eXYUnFw0TsDDogm5hOuO3R4/N5ybj5ZmB/AabX0SAT3xpKN/jWut7C2fWfyDGWv//H5FW3VLui61FXs5w0Pq2B3wSMMUBIdPEAGYtdvDyt6ehDnq6gIwTjFXByMfaUy9CbbYqaEPNQmE2OZsdVw98vYgm7IXlKHsgWcpdcboq0e/qtNim9Iex63267h+bQrgKYaSQgYeOYF7v0WQVXQr3eoAPhwApXodvuEhAAg4Ap2e3XLFjEzpW/3COcdjLYCwNyAhgDAb8cdVe+sn+3vkmLFa223A+FZ9JS8azSrgW0kG/hJ88B7+bMpuC39tx/dlBDTyMUM0NE4gzuHaoQ18KhjBPvT6d9Q2/aus4Aq9rI4EvGt+K5BpAzh91gT8Wok/0mkU8B0JAbU9cnxaS/cpRacsBfy2emSXlOBm5LKu2i+VtUuKnptN9AHbRE7X3pmGp8izvEewY5a6l8vHliawmm95kB2JU8/5zi4+9wSz8Q5cYc4Eso50GgXoeJgtAQ/2jM16Zrt1GiXGpWBJvh29s4WVLIbgSXnRdOmNgXFLt73Lb6x42JsB9Ple3/i2vX7e1uzy3KOnTg54XIJEttpFIXOi+tVSbYiGul8jzSKDHBf3KWzn7DBxzfmsDCY4ghHlzesHIm4EKK+4+E0IAVH3OZb1b2erl9E40kGBJQoIwAF2ghYAQz7gWAMES2Xrfa9zASMcTsYAEOm37Qs09Lstah3XuCYjxlVfYRF4Wduez/CTndlE7pSZTRReDUxulVO/7bozic6hC0bOt/Kjv1ggMMopr7pjpq1b5MmrKlZLZhOHxpxzMIGOejA0vsVhFbnx6m9/94PenW2D3GSXkzoF0WuyFTuOE0Dey0LN+wzX7BeasjXtO0A7X4d7hjFeo48caDYcD3LoXzXgEWxzDg3ZDLqOLiK7XkETrBzZIvIkeLH27RwBT3+C2g4AvIv+9LrdAHjY4dpuDvqF7dO21+BuGZQ/h2avVpYdJSuZc3xVA63mxRz1887mmd+KoV+NNtceD9pzdOG3W+O0a4/tEvXztQSDcl6q0yIIHpZPsOMSu2+W2jr3vrcEzHn1E2HjTx/33AaO8l8oAC/WP2zyJUN3464BDw5DmAGQqZGx2k8rgKP3dRl14JgiJwyjj5aIDlI4HDPOaAIjmFNZq5HZtm01UgRWvTUJlqSf9f5xfVBgiQLABGcwzqJVsQCPpTK5D1Ti+aXEAWQE1r51sVT2nPsUufFUWdQHxmgpiXDvMfjkrNa/VG/uU3Z7XmkB0mc/HiWwsza2rN6kL870y56Icy17i2vf8zCHMyu/6Q9epjvt5BM0oR+B4X6HXfKfeqZ/a5124AHjQLkg4qusjgHD2QXDbnFCsovmVNq9ajk8gFfRiM4T8MKPgpzs8ismThKez47Tc8ZIVu22ys5BwQ9YC+ZBV4EKuxHpLU6u19EsArnvtQb5QntBEXnwLNtGz6kPyHeYH2e87TW2PnB5zjiOsvspQJeaM69XSAL3+KruoKTT2YNg4ATsX0XX7qfaZUrYoUUW7P5cwxCXae15arF7Hl+iSQIebYfHIOjPJibY4fzoPEnO6lxbMNPvGgB5npl6/J5m94zPbEgC+niGfVvalX3XgIdVUIZWB61GLKV8Z2PNYeTI9JFqf9aTUQ5BUj+wlAAG4O5P2jDqecUl+fJqixX3R1yxTT+P8+NSwPY7gBPw8GGwtY89GgVBpSTx/FLyysyeIMJSPXvvM1TArhWgJHLBsC/1VxBS/i/fyEkF3VnwYi3Y02Vv0d09AQ90awa2r2jwexTQqNk4XIKtn+n9rc3dnv5/lr3hRd7Xph+XktcL8ernX1pZyniN++9vbTUZOAfG7dh7pSTgEWDE/hgfJ5GckG3Ox9Jq/CvRYTiW97f2p0/jaNMtbDgdWhciyPyenV3Dth74ZnZn2DGxhnv2DAH9BDzJP0yDrvS5Q0AEDzpcu4f2AhtoL8jktWX368KSIKUdIjlmXmHb0+cj73kUYIvMY5LfcAhsmySYTc9y2Djo8MeBd0Od084JeAga7tnhelprz1EqwTSL0Al4wGPu+wZefY1PMJb9lw8/Csw9etLXutvAwh3f8kjXoQD6Rra8CYL+AvIOtmqU7hrw0CHM7MOLdWVv1FEBCoLRJ6sRwA+lbqA1D4KMQJEACEHLVnVG2p//VIf6vOdoWyYAqvxhxHuqH7/3UgAPcWyASYCDI5n3aWtdtu77k3I12U5sxY0TkK3CVtrvkQLE6ytm5CQfR+v7tBUQ6fMDZHsCGGR8T35yvxT97ftCl8i/lCjb+qe4RZwBxyVlu1TPPe7TufjQx537JNhh5RbgSKAuX/jv81709/tb2xKvX+hoNf+R39c9dex2RaFtH3DikHqFyJ//ZIsE4ekJ4E8ApDopp7b9aOWMCR3ImmCPceM5r0KgBUe7T/LDDa++g8D4jZM8tBX4wSpoT5s9v9mkHBV/ued3vadec2R+jvQ8FBBQpWuqMwmDxFHISATC5CODzrfePZp+vMrZYgkbRnbRk/zm9S+6vH08/MLy/Oi0g+34aLBHAh740KuJ7nsuwZL0HuzljDcfPcHydGN8Sv3125sFR7oOBfLaGAxBnvASmfMh7qV094CH6HL9ou1SRwEfjlWNPCeKiqmARe/mE5Bs4ctXgEd1Erh+VRqAysqG99JHYGtU13HvoMAeCuAzSp8h/PzOhy2nH39GUATcyp7txSLfnE98aUUOX94r2GGMdkcwTg2AfwxaEGTpfXqgmeJfCoj0dCPLPRjr89Tf2l3bHVbz0h3kvq5Q1uf9tbp/2MHRZaCPPl+PeX9r47Ry+gyJUwP44q0avNJ3c4s3gWX5zN+eoNLe8Wc3ScChQEddzd9b3zPkjzMrmDFKgBPDbTWeriD7+C1BEFs3AegfwPMDAujmNL+/NUACFBqvnUN0G76qus2fmgVuF4Nc729tyyob/2q7fkY84J6dE3jFN53YAvN9r2S+BJiP9FwUsGhn7pLoVo5BXRz0zHeY2HZ2oQ92pexxnqMA3wSN0RJ2o7Oc6TvXDtfmhVzT64JNdrvTj/AfXWmhCy604MBOt6D3+9tTzg+e4lOxbQl45Ezv8wMtOKMLDOjMP3yG1O/2FfAyt7M7m59hjI/WRxsX4G18QrbsTtx67enuAY89RPSNj+pYEZY+Ek1wKBqCI9lSxIGsClwdS46JnSSzHzXc0/cj70GBngKAh3edGT9Gj8MHcMQ44lHAvhmJ//vLe2p9Hbf+TY70j4wxxhJ58WraUhKp78HVUl4BFXI9m3xINa+nbZWJoa1R+LUynPzRDjFlBEsZNGeAxPxxSmbrXmv3Vs8ENBL0qK/z0Y940VZ6883R5oxeNL2/NYed46stq/qc+0Vn96KNP0ZlHAzjRt8W+FgJWJgrxlxA0K4iukEQBA8y+AKnQDPADHwJWgn8CzSSU44y0Gye21xra6W9EYWaDf0oB3gD4IJV6taGMQDq2tYHfdEnshFQgt8AE3qPbrNV2djWkjbUaayOtRWctXqe+ZnAx5/82Z82WQm2ueV4BNiAypnFqVv262hrmwLmjM2uNjg4uemdjyrsambXv5MO3qbeaTmsPls0IDecXwds43CN/vLATgKafBs7e71CJsBthxt5Yx/U42AnHXRpgiR2BCdQ0nT+f/vLpocFw32bxw7OT31/2lCuUgomtFjE9tkZK2XnXr7JWF8PuUonLlQpu8gu1b/WBw/P4tILdeNbVmNBDoaY3e35VAEPipszxMHAZK5/+tefvkw0RUFBWFECpgAsggWAETS/l772q87jIzNfSHrcuCIF8Cjw711pgos3CfKjJsZaYAY4ApgYcPK1lCh/QceZxPit1dXXYcVxLdhS89vZwUmsu8Tq8/7aKoOAyijpJx1Dp6ADYHLPnTejPs7co1P1HYBqq0cff7LQPcDKYZyX0Inq5xijWeoF7PDTI/P7DB1PzcO5EOhhs4AmtAFW+103o/o5wcoLiKIh4Nx2hHyAZnYuQZEECwQcXPswMjlzsHn9IVCR5zkLqrhOWfX47cyhctamujjn+pKghmCNvk7N88d3PDgL+oFXjEOAaKr8iFgvcs8ck8fZHXOXGDaZ1SYH7UjPSQH6gYwKHiaRp/ASZ9n1s6yoZwyPeobhBC6ig+mv6FE6zQFfOOh8uzrMgaCUQHVwVQ2WkD/zY97saoXB1OvPStPrDnNcD7rTb2c2ng4XJEmbdKy2EiARFP8///ufPoMkLch9BSLzw4IbvWIsMKOf6OGc11uu0PTFq6SLzW0S280W9ovxeX6c70eBpwp4IBOhJxRWpwh9fTfRcwJKmDiPmC6rIaJAFAWF0X/ENORX19LOj+Q5zgcFDgr8uv2V0bXqACwJRI6S1YvZ107ykdPZoISAx2wknQECEGaNOCNmRaZPAqkAi7E7rMpsrVL3dTzSb45oAhzZ6ZHdR1bit7YJLo7l/a2t/vtzlnZyAF2CQ5x7zvDxyuCvlGOTOCXoneAHYCpQCJCOvrXya+nxleCAA286zKmgnPlkD7Pi+Hd//7etbbZRHxyu62+7KhzKtbK//d3nX+zBP+o/NRiB5zjVAL/VSgEVNOAwcPDxyal1jynz3HcFkehbu2mulTjG+I6e0xY8daTnpgB5Mp81JehBL88uHNTyx/U2BeAN+j06mD6zsEW/on8C1V7l5H/4hpNASQIkCZZkFx8daR7NmcCFIEkOPoxAgjNfiW7XjoUbQQQ7Vu3WhMcEpQVL+En0rYOsZxcJe+1Iu/hDe/44BF3NrtMRdLddfr41N7trkI9m0chZffpgZ4f2Lr6bdHuKzsohwF8xqLlw70iPR4GnC3ggIaG1ZdYWIkpBRBRoYqQxXpiPUiFI/cfhRtPAiVHXAcJH1DnuHRT4SgGyYoU+jj9jZcWg/8Alw8uwzaS8djKzwq0+2x5ngykcPDI+kwRcAID2nZ/3t6ZDrMIYI6CRQMcz7uoYjT9BD6tAdRVwlPfLPa++/PT7Nu8CzOgEkCUQZsUmH6HkdM8GnL60801u2LkhKMHJrIBUIEAQBEAM0MxrKrNA8x4kNN929+grW8xRB5zxCH5jox1Avm8UCbjgxyMtU8CrTZwTsnZ2+vjGCscFb+Ezeo7+44S9io47m05PXgGHW2Dbh5Brysck20JifXBc340CdKYgL1tg3iwEsQmCzmT/r/7mr5t9SJAkARJ6VIAku/DgndgNAQvBEvNPb9TdJHYp5ICT+E7qxC/sEL0MZ2U3SQIkbLtDvlwnYEK30/EWO7wuJUjCbjnkYQOcYakEOwT8ny3pu7EbD/uG5ks7g59tbK/W36cMeJgEkdAEPQiiiBoB9R5cXQ2ixAEDK2VDIP/+1gSRAANaRzoocFBgHwWs+FqVSOBDQICxA56BaAHJ2UADQy/vP/3jeLdI3zMBj9mVKUBhM/Dy/tZW0wVujANYiFE2PttGrchw3F8tAVb0oPECRQBKVnJyDbh4xrgDMnFaOUj0LOCjDvyATngDaDvS6RRAP8FF9gn4tKMo73ibK7S3Cpd3ucmd+RJYyFZlK3AXfZ/7/a0FMdSZb3hoS5t2XeUbHuyvvukjUBgeAZzt8rHCCcgfPLKfP8gWmtK19JV39u2yc6Z3zYez3znco4/xBxkWQIvsRm7xmDmpOGp/744Sj0gBwSs6mq5gazlodAi7diz2PeKM7etTgiQCxubanPpWhl0esFK+FZJAiW8cCpAIlCRI4syuJ4BBT/Cf6IwESeqrNq7tJLGw5ZskdqBpx8K0AAZ7lUAJ3mMDghWd+XL8t9mFq30UuU1uASLjNDZ0e6Zvud2GQo/RytMGPChrAgJQ2RqFwaqBtppEUAk0oCgQwpECxBJlzJ+eBc6PVYzHYMijF89LATLEyQWeqkETOHAwomQO4AbEyWi+G1FHzfgxojOJkc2Orq38ZJ++qKvNdEHAv/4Bf/qa/jPQ2Z1gfPTOKyeOJzDE+XEAQuYz11mJp1etbMRppWMFgXwTpOrhV6bVPceGD80VnuT4Chy0lbjf/OaXLdF/9MfN3rF5/fyZQ0fmFMCtR7YwOzs84xQ7XKcsYOdeeEU7n/zxb/5tA7v5joeVSfwhqHbwx+U4Bz05FpmDzIe5yfzmmbmJE2OuOBrmhzNkbpZe9b1cb4+aHoECdAaeEChzcHiP9H0pQB+PXrnhxLMrdgD5ULbgBZ1h0QhGY1sc9Aq7AD95lsA7/ys7O/pXbuzOF4ARIIC5YIlXSPSoYPGRHpMCTxvwCDkJJOGzystxcbimxAlpXTkS9RR9FIkjYADiEdUOJY/zQYHLUYDi5wQD1AIGAgcJIuQssMDgxZFiMK04uu9eVqqtXlo5dtRrwQplgPjIfs4MbVYw5WGQ1euoQQ2/058ENwRH6RW64XACfuWJVw/2/DrS17kCZjnF5NHB2cHXgiQOMuqwCuhsF5RDIJEj7Dp5nFMOGAbsUm8CGUcw4z68g+7wjflwdpgTR+57Bg8dcnyfOXqkVtk1+NdiX/3rEo/Ux6Mvj00BOoc+oV/YFfZAYJvd4GfhL0ESC9N8ruwkSWAcxoO97Mw/0kGBW1Dg6QMeiETwgDEBDkJG4I4tRbdgn6ONgwJzFPDXlBjGuhoNbDF+DitO/qwrA5jARAIRp5xTRwIa6taGrZUt4Pkf/tOnruAA6lsNjs6N6sh1UOCgwEGBgwIHBQ4KHBQ4KLBFAb6aXaD8M3/JRoDkWFTaotrx/FIUeImAx6WIcdRzUOCgwH0owBBajWQEHXUlmlHMyrKz3wKcVqVz3+qCa2eH8uoRyFCvYIY2jnRQ4KDAQYGDAgcFDgocFDgocFDgoMD3ocAR8HiSufbdAVvxrXZbrT5Wo59k4o5uHhQ4KHBQ4KDAQYGDAgcFDgocFDgocFDgoMBdKHAEPO5C9v2N+hvXR8BjP92OEgcFDgocFDgocFDgoMBBgYMCBwUOChwUOCjwPSlwBDy+57wfoz4ocFDgoMBBgYMCBwUOChwUOChwUOCgwEGBgwIvTYEj4PHS03sM7qDAQYGDAgcFDgocFDgocFDgoMBBgYMCBwUOCnxPCvx/zA4nmNCCkSw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2" name="AutoShape 6" descr="data:image/png;base64,iVBORw0KGgoAAAANSUhEUgAABDwAAAC3CAYAAAD+Uk7rAAAgAElEQVR4Aezd/699UVof9Ilp/AMMUaPRxBiNmv6mlR+oNakyTsPEjC0og7QYy3SQiEIRIbTYNp2ZgJhgZtKmrQhaFRoaJJQGgrS0nWhaKKgw1vKlIdCqTGyETM9QQumca157zvvO+uzP/nq+3Lvuuc/65Hz2OXuvvdaz3utZz7f17H3f8VClECgECoFCoBAoBAqBQqAQKAQKgUKgECgECoE7Q+AddzaeGk4hUAgUAoVAIVAIFAKFQCFQCBQChUAhUAgUAg8V8CgmKAQKgUKgECgECoFCoBAoBAqBQqAQKAQKgbtDoAIedzKl73jHOx7q87IwuBPWq2HsQKDW6Mtao+arSiFwLgK13mu9n8s7dV8hUAgUAoXA9RAoa+56WD5rSz0aVs8KyKjz3hyX3ugZwVU/b4RAb/NecmN5onubr2Vq62pvCPTGPz3S05sM6o2Hip5CoBAoBAqByxGogMflGHbRQm9GQ4+GVRcTdSKiN3x6wuaeaelt3ktuLHNbb/O1TG1d7Q2B3vinR3p6k0G98VDRUwgUAoVAIXA5AhXwuBzDLlrozWjo0bDqYqJORPSGT0/Y3DMtvc17yY1lbuttvpaprau9IdAb//RIT28yqDceKnoKgUKgECgELkegAh6XY9hFC70ZDT0aVl1M1ImI3vDpCZt7pqW3eS+5scxtvc3XMrV1tTcEeuOfHunpTQb1xkNFTyFQCBQChcDlCFTA43IMu2ihN6OhR8Oqi4k6EdEbPj1hc8+09DbvJTeWua23+Vqmtq72hkBv/NMjPb3JoN54qOgpBAqBQqAQuByBCnhcjmEXLfRmNPRoWHUxUSciesOnJ2zumZbe5r3kxjK39TZfy9TW1d4Q6I1/eqSnNxnUGw8VPYVAIVAIFAKXI1ABj8sx7KKF3oyGHg2rLibqRERv+PSEzT3T0tu8l9xY5rbe5muZ2rraGwK98U+P9PQmg3rjoaKnECgECoFC4HIEKuBxOYZdtNCb0dCjYdXFRJ2I6A2fnrC5Z1p6m/eSG8vc1tt8LVNbV3tDoDf+6ZGe3mRQbzxU9BQChUAhUAhcjkAFPC7HsIsWejMaejSsupioExG94dMTNvdMS2/zXnJjmdt6m69lautqbwj0xj890tObDOqNh4qeQqAQKAQKgcsRqIDH5Rh20UJvRkOPhlUXE3Uiojd8esLmnmnpbd5LbixzW2/ztUxtXe0Ngd74p0d6epNBvfFQ0VMIFAKFQCFwOQIV8Lgcwy5a6M1o6NGw6mKiTkT0hk9P2NwzLb3Ne8mNZW7rbb6Wqa2rvSHQG//0SE9vMqg3Hip6CoFCoBAoBC5HoAIel2PYRQu9GQ09GlZdTNSJiN7w6Qmbe6alt3kvubHMbb3N1zK1dbU3BHrjnx7p6U0G9cZDRU8hUAgUAoXA5QhUwONyDLtooTejoUfDqouJOhHRGz49YXPPtPQ27yU3lrmtt/laprau9oZAb/zTIz29yaDeeKjoKQQKgUKgELgcgQp4XI5hFy30ZjT0aFh1MVEnInrDpyds7pmW3ua95MYyt/U2X8vU1tXeEOiNf3qkpzcZ1BsPFT2FQCFQCBQClyNQAY/LMeyihd6Mhh4Nqy4m6kREb/j0hM0909LbvJfcWOa23uZrmdq62hsCvfFPj/T0JoN646GipxAoBAqBQuByBCrgcTmGXbTQm9HQo2HVxUSdiOgNn56wuWdaepv3khvL3NbbfC1TW1d7Q6A3/umRnt5kUG88VPQUAoVAIVAIXI5ABTwux7CLFnozGno0rLqYqBMRveHTEzb3TEtv815yY5nbepuvZWrram8I9MY/PdLTmwzqjYeKnkKgECgECoHLEaiAx+UYdtFCb0ZDj4ZVFxN1IqI3fHrC5p5p6W3eS24sc1tv87VMbV3tDYHe+KdHenqTQb3xUNFTCBQChUAhcDkCFfC4HMMuWujNaOjRsOpiok5E9IZPT9jcMy29zXvJjWVu622+lqmtq70h0Bv/9EhPbzKoNx4qegqBQqAQKAQuR6ACHpdj2EULvRkNPRpWXUzUiYje8OkJm3umpbd5L7mxzG29zdcytXW1NwR6458e6elNBvXGQ0VPIVAIFAKFwOUIVMDjcgy7aKE3o6FHw6qLiToR0Rs+PWFzz7T0Nu8lN5a5rbf5Wqa2rvaGQG/80yM9vcmg3nio6CkECoFCoBC4HIEKeFyOYRct9GY09GhYdTFRJyJ6w6cnbO6Zlt7mveTGMrf1Nl/L1NbV3hDojX96pKc3GdQbDxU9hUAhUAgUApcjUAGPyzHsooXejIYeDasuJupERG/49ITNPdPS27yX3Fjmtt7ma5nautobAr3xT4/09CaDeuOhoqcQKAQKgULgcgQq4HE5hl200JvR0KNh1cVEnYjoDZ+esLlnWnqb95Iby9zW23wtU1tXe0OgN/7pkZ7eZFBvPFT0FAKFQCFQCFyOQAU8LsewixZ6Mxp6NKy6mKgTEb3h0xM290xLb/NecmOZ23qbr2Vq62pvCPTGPz3S05sM6o2Hip5CoBAoBAqByxGogMflGHbRQm9GQ4+GVRcTdSKiN3x6wuaeaelt3ktuLHNbb/O1TG1d7Q2B3vinR3p6k0G98VDRUwgUAoVAIXA5AhXwuBzDLlrozWjo0bDqYqJORPSGT0/Y3DMtvc17yY1lbuttvpaprau9IdAb//RIT28yqDceKnoKgUKgECgELkegAh6XY9hFC70ZDT0aVl1M1ImI3vDpCZt7pqW3eS+5scxtvc3XMrV1tTcEeuOfHunpTQb1xkNFTyFQCBQChcDlCFTA43IMu2ihN6OhR8Oqi4k6EdEbPj1hc8+09DbvJTeWua23+Vqmtq72hkBv/NMjPb3JoN54qOgpBAqBQqAQuByBCnhcjmEXLfRmNPRoWHUxUSciesOnJ2zumZbe5r3kxjK39TZfy9TW1d4Q6I1/eqSnNxnUGw8VPYVAIVAIFAKXI1ABj8sx7KKF3oyGHg2rLibqRERv+PSEzT3T0tu8l9xY5rbe5muZ2rraGwK98U+P9PQmg3rjoaKnECgECoFC4HIEKuBxOYZdtNCb0dCjYdXFRJ2I6A2fnrC5Z1p6m/eSG8vc1tt8LVNbV3tDoDf+6ZGe3mRQbzxU9BQChUAhUAhcjkAFPC7HsIsWejMaejSsupioExG94dMTNvdMS2/zXnJjmdt6m69lautqbwj0xj890tObDOqNh4qeQqAQKAQKgcsRqIDH5Rh20UJvRkOPhlUXE3Uiojd8esLmnmnpbd5LbixzW2/ztUxtXe0Ngd74p0d6epNBvfFQ0VMIFAKFQCFwOQIV8Lgcwy5a6M1o6NGw6mKiTkT0hk9P2NwzLb3Ne8mNZW7rbb6Wqa2rvSHQG//0SE9vMqg3Hip6CoFCoBAoBC5HoAIel2PYRQu9GQ1Fzzse1jDognGKiCdFYI0n6vr6unlqjJ6UQaqzu0LgqXm1+rtcftwVA9ZgCoFCoBAoBAYEKuBRjFAIFAKFQCFQCBQChUAhUAgUAoVAIVAIFAJ3h0AFPO5uSmtAhUAhUAgUAoVAIVAIFAKFQCFQCBQChUAhUAGP4oFCoBAoBAqBQqAQKAQKgUKgECgECoFCoBC4OwQq4HF3U1oDKgQKgUKgECgECoFCoBAoBAqBQqAQKAQKgQp4FA8UAoVAIVAIFAKFQCFQCBQChUAhUAgUAoXA3SFQAY+7m9IaUCFQCBQChUAhUAgUAoVAIVAIFAKFQCFQCFTAo3igECgECoFCoBAoBAqBQqAQKAQKgUKgECgE7g6BCnjc3ZTWgAqBQqAQKAQKgUKgECgECoFCoBAoBAqBQqACHsUDhUAhUAgUAoVAIVAIFAKFQCFQCBQChUAhcHcIVMDj7qa0BlQIFAKFQCFQCBQChUAhUAgUAoVAIVAIFAIV8CgeKAQKgUKgECgECoFCoBAoBAqBQqAQKAQKgbtDoAIedzelNaBCoBAoBAqBQqAQKAQKgUKgECgECoFCoBCogEfxQCFQCBQChUAhUAgUAoVAIVAIFAKFQCFQCNwdAhXwuLsprQEVAoVAIVAIFAKFQCFQCBQChUAhUAgUAoVABTyKBwqBQqAQKAQKgUKgECgECoFCoBAoBAqBQuDuEKiAx91NaQ2oECgECoFCoBAoBAqBQqAQKAQKgUKgECgEKuBRPFAIFAKFQCFQCBQChUAhUAgUAoVAIVAIFAJ3h0AFPO5uSmtAhUAhUAgUAoVAIVAIFAKFQCFQCBQChUAhUAGP4oFCoBAoBAqBQqAQKAQKgUKgECgECoFCoBC4OwQq4HF3U1oDKgQKgUKgECgECoFCoBAoBAqBQqAQKAQKgQp4FA8UAoVAIVAIFAKFQCFQCBQChUAhUAgUAoXA3SFQAY+7m9IaUCFQCBQChUAhUAgUAoVAIVAIFAKFQCFQCFTAo3igECgECoFCoBAoBAqBQqAQKAQKgUKgECgE7g6BCnjc3ZTWgAqBQqAQKAQKgUKgECgECoFCoBAoBAqBQqACHsUDhUAhUAgUAoVAIVAIFAKFQCFQCBQChUAhcHcIVMDj7qa0BlQIFAKFQCFQCBQChUAhUAgUAoVAIVAIFAIV8CgeKAQKgUKgECgECoFCoBAoBAqBQqAQKAQKgbtDoAIedzelNaBCoBAoBPpB4Gt/529++Lzf+FkP3/Vf/t6HT33iY/0QVpQUAoVAIVAIFAKFQCFQCNw9AhXwuPsprgEWAoVAIfA8CAh2/MO/4R94+Pz3vv/hH/msf/Thn/uH/sGHb/6PfvvDT//oDzx86uFTz0NU9VoIFAKFQCFQCBQChUAh8GoQqIDHq5nqGmghUAgUAk+HQIIdP/gjPzF0+rd+6VcevuVb/9TDZ3/2bxkCH//uZ/9jDz/6vX/k4eF4eDqiqqdCoBAoBAqBQqAQKAQKgVeFQAU8XtV012ALgUKgELgxAsfDw3/4b/6LD+94xzse/scf+iuTnX3fRz/6mPXxr/7jv+HhW7/uCx9+8Se/f7JunbwtAkOmzfHwcPy1X3z41Cd/bvj47vMYjDoeKiPnttNQrRcChUAhUAgUAoXAjRCogMeNgK1mC4FCoBB4bQj80t/8q8P7Ojy+ksyOJQx+6hf/v4ev/LoPDY+7ePTl97zzn66sjyXALrgmmPGzf+W7Hr7/27/h4Y//wd/18Id+1zuHwNS/96/8sw9f8K/9poff9i//C8PcObYf1wWwfDyO5F0sMnN+/mN//tNBkQtoqlsLgUKgECgECoFCoBC4NQIV8Lg1wtV+IVAIFAKvAIG/8N9+aHhUxSMrAhlt4SDHaf6R/+lPt5eG7588Pjz88e/83od3fd4XDO/8kPXxHR/83Q8CKFXOQ0CA46//hW8fghuwT1Dj3/ic3zJk13ztB75leMTov/vuHxiCUwJU//OP//WHv/x//o3h47cMHdc9ivSH/4s/+vBFX/ofP/zmf/3dD7/pN/7zj0ERbcvQEUwZskLOI7fuKgQKgUKgECgECoFC4CYIVMDjJrBWo4VAIVAIvA4EfvnnfngIZniERbbG+GWkf/V/+aEhiCGYwVn24lIvLZ0r/9vf+L+HdjjVAh8cao57OdNziH3mPIwEl2Rv+Ms47/rcdz68/6u/fghYCGR8/Ff//mcqX/DNHAtqCYgIhLz/fe8b3s3ivSz6lkXyK//Pj1/QQ91aCBQChUAhUAgUAoXAdRCogMd1cKxWCoFCoBB4VQjY0efcCmDI6ph7hOU//fJ//0FWQYpAxn/+dV+en7NHWR+yC979nncNfXDgZX2UI/02ZLI5PGri8RNzIfAkW2McfHr7zuudMV/6lDki0GKeE6x6fBfI9bqrlgqBQqAQKAQKgUKgENiEQAU8NsFUlQqBQqAQeF0ItC+z/Nv/188M72yQPeDxBZkX3rnBqfW4w5Jj/fv+4H/28C/9U581BCo8oiJA8ke++Q/vAjNZH//MP/FPDvd/4Es+5+F//4vftauNu6x8PDx4lMg7NwQZPBZ0rSyOS/ES/BB4wSMCMXinSiEAAfLCe2TIkOKL4olCoBAoBAqBWyNQAY9bI1ztFwKFQCHQEQIyM7wc1J+NlaHh42WUjs7lo45HFAQrEuAQcJBB8KVf/jWzf4FlPNT/9+/88uD0CnQkG+QTf/e8Ryse3/Xxue8cnCX0yWz41Cc+Nu727n8ffukXh7mSPSMT5pziERgZM/5CjseMBJF8OKHeteJxJNcEqmSRnJOpIQDzjR/51oGP/ugHfu85ZNY9d4YA3hLs8HJjGWBVCoFCoBAoBAqBWyJQAY9bolttFwKFwH4EjoeHv/93/87wzoZkFnC6OOre5WBHO5/v/46PDO8L8M4A5zhqPuo5usc7Jjhsv/q3f2poc3gXxPFwlvO2fzB93WHsHg2x6/7eL/nih3f/ji8aPt6t0X48RvKlX/wlww69DA7vavAOiL/1S7/yIOiwt3B6ZR9cMwMBPV6iKQgjICNoY76Xsk320t1z/f/jJ35ymMef/YWfXyUTJgIbHE0BIlj9B1/4eUPmRf4ii8CJLJHPf/dvf3jvv/3vDI8S+e186nhERWDM7rw1N+C9Mdj0hZ/3Wx8+9MEPrdJaFV4+AmQt3pgrP/aT/+vAu/gBb1UpBAqBQqAQKARuiUAFPG6JbrVdCBQCbyDA4RZ88CctBST+9H/1zW9kF3Co/DUJKfCyAWQXyCjgdHGYOGNefslRd94uIed8cN4dOWq/44uGY94joE4yExjX2s6R08f5824ItAig7HHi3hjcC/jh3RmweI7HHm4ViJAtMvyFl8/99PtEZH1wxofA1guYk3NJlOGBj2VhjAusOZ0CHB5Bav9Ci/XyVV/xVUPWhUCWl4/CUCCrnSPf/XNNoEuAKS8pleFjPerfxzrSjzVtfY8zQdBiHf4nv/sL7n5exnPx2n6ba0FV8y1gPVXwLtn+J/7YHxuOH//ZH5uqVucKgUKgECgECoFZBOgSm53De+FsZC6UCngsgFOXCoFC4EwEjofB4ZJpYUeZo8NBiuOVIIQAhgCFnfqv+5qvffhDv/8PDO93+Iav+rIHf/WDM+Veac/OSYkn2HwER9ThbLk2/rhHf+r8zn/rtw332pn2Tgk7i44+AifqCAToT/aD+9DrPgGROUfuTHSe5TaOiCASJ+MpC6fZOzcSiBgejbgBAfrx4tSprI+xA36D7p+0SY+f4H/rCN+nyISy3lzDy4J+X/aVXzEEhK75V1rSn0AIzGUBCaJYS3jMXFuj1j/s0eSaYKVrAjFV7g8Ba1uww1yTp2T3XCFnvcsHn37bf/Mn5qrV+UKgECgECoFC4BEBeoZNzs5hb7CDbHaulQp4rCFU1wuBQmATAnZ2ZUjY6fX+B4Ysw1fgQFBC8CAfAQY7fNLjCS0ZHIIMPpw0u9AesRAQ4cDK4HCNcHOvDyHHaPYnMQVLOFw+fvvkkQ3tcLSG4Mp73jX05REIbTHO06b2BTcEStzvkQ5C1H360R9nzfiMUwDhJRVYm48UGRCUxlLqeeqefTweBl4wX+YAhvCGM+f8VsV7Qzjh+Crzdi9ZH4J+1o4/B/t9H/3owJvJ4nAev7rmRa9PXQSdZIzA/vPf+/5BBpAD5vz7vuf7BnIE3KwnQZAq94WAQJa17jErgTDzPicnyVd6gaxdCozcF0I1mkKgECgECoHdCBwPg63qHXN5pxzb/k/92T83+Avf9Z3/w2qTFfBYhagqFAKFwBwCjFmOJMNVwIDDxeBl6CajI5kSrmfX+f1f/fXDn6/kGHkcgePWviNCer1UNc96/9cf+cbBIM77BBjI7lN/6/skfu1X/97DX/vxv/y4o8gJ9iEwOYdo8Oc0OWn6QSd6fQRk7FYalwCI/lOH8BU06L1IGTcnebmlVHPBm+AgA4Ozes2CNzw+5MWE+ZO1nGF4c3jRA79kAVyz77YtvGVe0UFRCg54pOrFleNhCBDiWX8BJUUGh0DWcwU5QsfU0aNTDBLrtS3oxwNDGmp7ob6/WATIGOudTBHQVMjRuRfV/slv/+8H+SqrT70qhUAhUAgUAoVAi4CNVI+c25xkg9MvNkHbDR2blB5JXysV8FhDqK4XAoXAWwhIKfu2b/g9jwEMQY0EOAgkDpjAgEdHONkcHM7uWoDCixUFEDilaU+Q4YMf/qbBaV67vyXUX+7gTHuMJcEYgQqPsXCCl95joR/X0c1ZsxuZ4IAACCNeGra2GOvO9exEC0i12R0UBIfzb/78LwzzI/hwzccMZI1ok4LKzn47N757H4SsD/UEX+z4m/9blWQewKHt81aP2Fx1HMfDEByyFs79CzdXpecKjckCwIPWZ5WXjYCXTLcGKVkpqEpGOj9VvHSX7FTHURtVro9A0r/rPSnXx7ZaLAQKgRsgcDwM9ii7mi5hR9p0tKnjMdpxYc9ueVR7f8Ajf91g5eUgY4LqdyFQCNwHApxZO3keGRHQSOZGUun3vCugDXCkHYEOGSB2hj2asLUw7AQ4RIMJSka0NkWDkxGyJ4tBhoLgi/Y8iiN7xe76V37dh4YUOoa8qPLP/PRPDdc50f6kZ2+F44G27/kz3/1ImvEIgqQY2xaFkfpzR/jCK0EvSkrfMjnmHp0RqTffyfqQbTLUvaGOEchqsz4Gp/uG/c3htfU8/AQ79gT8trb9nPXMvXn/ge/+k89JRvV9IQLktDWPR2OgksEf//jHB0N1an5dM/dSkcmfqZfvXkjWq7/du35ktcluI4c9ilmlECgECoEeEeAP2EglswQ5fGxQ2TRdsn08ErnlPVCbAh4MZgahRhnJjGVOid9SUimzF7FL1uMMF02FwAtCwC4Rg5bxZO0LKPiLDYIcW0qCEnbzOXGCEmSJd294rGTLn9hMP95BwTEWdPB+Cm15ZwN6BDg4tXsCHKFN9kYCJtoLbTIE2iJDgaFOOOubcHbsrUgv51i0hXIwj6553wqDmANySfFOjrSVRxhE47/xI986OD36EyjzCNSUvuA0jf/aCj6ZewfAJbTmXhkuHmVC2zUzXNL+NY5e7EjpL2UkXaOf52rDow340yNsVZ4eAWssj6Bc0js5yT4UBI+xKgDs/UpzctG8m3/XPbpY5XoI0I/0E30oK4zOJudqnV0P42qpECgELkeA7ciGJ5+iO2wu5lHotR6uluHBweGQSN3WOaPfx86M3wxn6d4cH4rz3v8U4Brwdb0QuGcEGLSEkuwOx/YvREyNmzwgzNqsC0EEO4GcYnJkc1DieHggj/wJKsKR88xQJn+kuglw7HIKj4fhMRQOuOAL41t7W2njtLtHdgLHXgCIUcmJ7qUku2Mq+g0zjrT58IjPueWXf+6Hh7/CEkX1Q3/27SwXc0xfeMwpWR+cLPdOFQE0mTSpe42sD7woY0cWUMtzUuk5Bn/ph//SFCnPeg6/40nvsrnnYhOl3ufx9DNM9mXdkhVvlR1ZT+QeXv3BH/yBQS5qV+D4R3/k04FhvDwuZA/ZxGCt+R+jc9lv8pV8VwSeBLV95t6pcllvdXchUAgUAtsRYIOxxzzOHB3k6DHnrYGO9EZ/bAmYr2Z4cGjyors0PnVkMDP27XZOGbxT99S5QqAQeDkI2Bmyxn3supMLHH4BiNaBlJYmdVYGmMc+1PGnZ+30C0ospaaN0chjJYw3AY6hrfe8a9hFJBR3BTgeHh6814OQ1R5By6EmYO1Kam8LbWgS3M3uGZplmsCFwJ5K3x6P66l+cyKMcUsRENgUsD4eHrxI6i9+2+8bMjqMm2HtERF90QHwnfsrLIJDgl3mUt3BKfLi1wnnyvzK+tC+fvDTOVkf6HWvIJ2PPtOfzBZz2WNKvTWEN++9COhwli/NMrp3nK45vvxFFTJL4GG88y8waM3teQxCQNPaF/SIEetl0dqfcrRtpjFUZXkwWqtcB4EEuulbxUaFTYoPf8uHh3nZ8oK/61BSrRQChUAh8BkE2JgC7eNAB/sx8uoztbd9YyfJhF0riwEPCpACWyzHw5BSTqCqy6nxvaL1i6jVxULgxSHQGsgM4eFRktMb9gUjOJGcStcYuDII9rzPAyAJcHhpaTI4vGjUX6LwTo+pFxYtASkLw+5W/mwnpwptZJWAzfgxlbfaOh4GmvJuEJlsHGZj9M4LmHiMwzkpeI7kXxfleBgCClvezUHWmzsBCOPhtHiMUXDBR4YODGXCqGOcPgJZHu1JoMj8mHfBDNfNoYDYVCDFPebAnyCGp3b1NffiUrwkPfutrI8NYNNHaEKfwJadzjhyvQY8fuav/diQOfnJw+t4maNMrS27NBumu6qsIODdDtZnghK+W/cpgsK5zqbbWmRzWMuyOcgG7Qt0eE8H2Tsu5tx1vF4BjzE65/8m7+hNJRlsglCKwAc9loDvcLL+KwQKgULghgiw7dmRsR+je+iJvRkdYzKvkuHhLdpLKeuUWgIdbWTGbm+e55wydMfE1u9CoBDoHwFChdPIoY2wYtyKrsY45kj6zqDy8iHOrmDB8OjCxA4+o0smAEc37/QYAhJf/fWDM7w3wAFFu/ntez0Y2gxrmQKzAY7jYcj+kKnB2EcPpz9BHBkGgiTkoTEbYzIGOODaVhiZrvdQYICWLQ6zucqcynYQvDFm8218jn4zln1XV9tD0GBiXgUz8udg1aPkkvXRZgMFp/EjLHDHN1P6A0/IEEnWh52C4b0gn/hYmnvrSE95bGIox8OQ0ZFAUByCub8m81ZjT3SCI+j9B6+lcIrt+Fe5LQICitZk1nt7lJ3WBrY9rjcu1svwUuHxhdNvc8jhtqa1TU563IVcGb/UmTxVV8BDPW1XuRCBk3yLPCOjyezIXXIl+iuZbsM7lSbk+IWU1O2FQCHwyhEQ6LB5Rv7TO2SPj8zqNm5wCUxXCXh4ptnfSJ8qjGiKjZEyVzhGjMxxquRc/TpfCBQC/SJAYMUB8+4Nu+0CHDGYCTE7+oSP4IDARTIqGFyEHeeUkZVgQqK97iVPpDbbfRxkxvEwOLycXnN11C4AACAASURBVIawj+/jDwOeka7NBCH0JXPAjrFrDGp/NpYTzTlm9KkvyJJMEvSiEy3GagwMfqlyjHI7oKE3Y+Z4J7vBzOWFffp77gJ7AYq1QiHBK0EO4zdWhvKUA2K8sjqkIKoLE9kfc4+wCDJ5MWiwTdbH1A5jHmERONK2+VzK+rAzkKwPdHi3y5QzJjtIe94Fon/jbR+fQFtPad6cE+vBjvlrKeZDoHTyXRKvBYQbjzOZXJFf46N1YZ047x06U8U6UYcMnSocbe2QHf5ClrZsjpGn4+w3cpW+SJZV2YpTiO47J2jVZtOwwW1KpFhj5oRMFsyOPFTHxsTUu1Zybx0LgUKgENiCALucXciGY18l4OGvOV77fWl0iMf11sriIy0E51wjri1lf6Rju2iUXCmyIFLHQuDlIWD9MmKza5QRCHwIeiQbIAY0g1h9hheDi7BzjSwgN4ZgwvveN6Q9c259BBw4ee7hvBKUjLPxh4HmnKMAirZjpOsj9KQOOnz0gRYvJeUkC954GbMgBeOd8Y0+bYR2x7TNOBRA8BiGF+2hM7tmwYMgd/9zO8+CRmjf4jAbN4WkCGYYXx7PMQfSEL37ZKqYf45RcBLMkiEzFcyAlUCJyD5MzbFgxtRfbNGXtgWczKf2k/Ux1fZU1od3jLRtGxc+NbZxCiXegEMvRcDMWmiDab3Qdks6rL9rG0O3pPeltU1mkk9rn7mNLuPFl5Hv1u9UIRtd89dB9EW+5uWlrS0omGzOyQbyusf36EyNr+dz8OQAKIJO9GP0dt7tEflHF5sfuq3lCfqjSiFQCBQCexFgcwl0kDuxuX1nYyYTem+ba/XJu4vf4cGon8vgIEDnIvxj4hL0mEpPHtet34VAIdAfAl5EzChqd8VRaTeIoepPiiqcVFkaAgoEXJsBwqBiKMfZFaxgPMuykG1BnjCSfVeXc0oGkR+eI3f0kVWhDwELbTlyZr/nz3z348d9+TC+tZc+ZAEwCmUxcOg50z6hLzRr2zi0bVyM9xSOqHa9kK8tMt+01e6otdef6rv+0bdWEsiC1bhISU/AARbmSYbMVIEHZUbBZX4pvaW/wpK24bXUdrI+2iAMPpGZMi4cJ8a8neXMq4DNWsEPgmG9FBsKcVp6oekp6OBoP3ew8CnG+Rx9tI+tkXVzH/J1qZCH1pY14yiDblzIZ0auYk7JWYVMaudXBl7WnWO9w2WA6fz/jocB47yvQwCJ3s5jjfBNcFsn9ISNBvLbY+h4Io8Kkt+yIqsUAoVAIbCGAP+eXWYji8wRTLVJRd542mPvHxhY66+9fpWAB4J/5qffNip15Pweo16miPrjHdGW6LXvnv8EKMXtWMJ4DbG6XghcBwGyoDWU0irj1fsx5gohxwn2eAlDmpNrh59RJbDAOfaZMr5zjVHtexzY9ui+9jdhm/q5f9y26/pGA1o4xwQyh52zLKgjiLLmcDLQW+M9GORRnvx+6qMghrHPZee19DCA4SP4NAQzJp7jTsABXtpN1sfay0W1q77A0lzbMjMEsyhIddExzsxo6fXMZxvMeAyUTNCtbZlE2l37U8GyfLYEiFpabvndbsVr+OssYwyNe+tGyvje+j2PAMfXOhjLwvFvwYwtBW8KaAhYO46Dj+w85wXKBcPpDtkFZJIAeYpAqzYU8naPTZk26vgZBGRmwDoBDuupxRvWdJuSYHf+JLl6Mh4F9ulp7eCZ8XtXPtNbfSsECoFXj8DxMDwmzi5k67N/yQ3ygxxhh9268E+2BMtnH2lhyK+l+HJ09jxvS9CutTkFjLQ8ilB/nCZZJxQnh2Nob8LYnWqnzhUChcB5CDCUshPXtkDQLKU/q+vepNS29/7ar/69wRj2jgfZBF6SbH1zfj1fbJdQIMJ3gtOHs+vdEfkQrN7ynOvqMtrcx5EWxPAYhe8EMOOOA//JX//k4uMC0upjiLc0t9+NeyooQs4JquyRjW27l34n+AV0xtk4U+1y8uEimMH5WXvMJNkTCVYtPWYCZ/OZQIm2BaunAiV2GM2TuTSn8Jt7H4dxaNuchm7KVhB8/OiNwLy21t6pYr6fc87Gc0OvbVHg4/su/c1RNT8yc8ZO7KVtb7nfmMmUKtdFwPoYBzfGv+P4pmcvf7amfAQs/W6LZ7G1S36QA+NCPsbZZgRrhzMtEJL3RLDlUkfwo6eg43g8L+H3OMABW+eUPM7iT0ArZEx0nIDYMC8f//hwzX98ADxCLraPBj5WqC+FQCHwqhHw+LJNKnJb9jX97bvAx7VeSLoFYDZD5NxS/cmAhyixdMU1g5mx39ahEL0wzmesHBHBqOU05c8BLhHWXtPPlFOlPc4FWqsUAoXAbRDIc8BTO87W89xjb6ix08QgnssUG1Ns14kRJhiyVjhnDLpWBs3dgw7tbg1CoJfgRs9c8QhNDMa2jvMMxed6Hh3dMhvWilR0wQWP6yiCGflTkoxcjwANjslEQDlZH+ZWGxyftXd9eDxIXR8vD516uSg6kvXRtj33p23Vp1i9W0UQRlBF23kGHW8w5NfmgiNmzHt10wDcDf6j8xgQT1k4tRxX/GNdOcIyzulT0MLJmgoiPkXf99pHHNdxgCO/rRsBZ8WLh71RfypAYt22GRgJXuAT17wMui3kijUl2NgGM7xDiWxRPHohGKKQudbqVhk93FT/vYEAfRRbmc6DZ97jxCEgU5Vk4GQjgg3tkZYUes+9Ng7Mr3e/JPCVOnUsBAqB14mADREyIzKCLSnblnzZmiV4TeTYDGcFPPJMfqLAc0RRSgZLmYr+JlqsY8Y2wQuQ8fOdUotd2/o4imfkWyU7RY/MD3RUKQQKgesjkF3y8csEGVSMIZkZcyWBA3W3FG1NBRGm7hWI4ZjpY60w8LS7RGvbRoIpS/X1y1gfB0XIOM7EFgHc9nmN7+Q3JyNG7lKb8JjCWsYNQzeZGSL4nJm5dzAJlOQvtnB8ljIzBDNkfSTtkSE9F8wwB/66SrI+BDM4SnN/DSaBktDtURrPocNDav1aEbybymJau+8W1+1YTL1X5RZ9aZP+ZKzImjH/HkPgBAtScX4TQLpV/2lX8LQCHkHj8iO5i/8T3BgfZdMJOliD1nmuC4LIpmO8Cij6yMAa79r5rX22oM9YFtrpw8txsD0eoT91FXKKDknBg1vWaurX8U0E4JcNCLYzbLN5QFfKflTyp2p9jy3f6jqBzwSizFHen4Q/xjb9mxTUr0KgELhXBNjcHjklv9kGZIaNLr9lWeddfk89fjomgd6lvt/K8BCkWNtZYviqZ4CCDQYr00LEP8XAGaui+QIWbdSewmNob3GCCO81x4FARk+VQqAQuD4CDFBG7TiTws4dg2ppHTOOyICtRVBlq9PJkCNH1t7PkL61Ow7a5NrUkWyL8Th13WMxjMhx9oDzHImt45hq+9xzUUZr93NMBCcEEeYCDjLoEsww/1sCDgIlxq4+R1mgZCodmgOk7fzFFvUFM+ZecpogjLbRzTmbo9vYOWIcNo4bI31pHoOVzBx0tLoq1576+JQBj6Szjx9pyJg9PiowNXZmc/2aR7q+Ah7XQ1SKcYIYU0fyG8/nGsdWkMPa31oEyaxJn2Ru5F4ZBAlusBETYHWOXqFDOOkpZObwmHJO1HEXArD0wmPFWgreCYQnYOW8+VDoDIGpFDobTyTzz3k2v7bxCdlUpRAoBF4XAuQCG1AglByxCcIusMEkGP6chc6YykAf0/RWwINzwmCfKyI8ggtpnLG0ZthTiByDdpfI/WuZG2jwHP+WZ5k5Jz0YqnO41flC4KUiwHBqjdKMg8FqXS8VwdM9DgxjbWvwMgGPreseHVsc34xHxHjtBYpk39RjEAzKKczS9q2OHJjs4i31QaZyUBJwWAtmCDiQ48aUgMNc1gdniQIcv1zUIywCHePCsPanbRPMkJnh2dCpjBL3c8jQzfhmmMsoWcr60O5WJ8r4xk7bmN6n+M2pWAv0X4sOeniNZ/DzU2RRmqctOzXXGvs9tSOw6LEkO24ym/CxtZpgxtJRhlYeazkHk2RhWY/tSy6tV2uKsfyzv/DzQ/CD822OyXlZCK6zKxX6ggyrch4CsEzAA77RveS9a0qCH+ZDEXx61IvHw/A79v1Q4XgYHBuODjmNp2SA4K+pR9eHe+q/QqAQuAsEvMuLjUV+xJaiX8gN78zbExy/FSAXZXgs7eQQoK0wZAStZYQYZJ7VbIMeXno15Sy0oLhvi7FqwOpWKQQKgesiwCGaCmoyomJQzfVo7e5x3MiTrTtIjGSO2NYMD7RsCZ5mLB4pWBsfWqeCIu5j/MeQT5u3PMaQ3fI4C6ci7/kQzKC4EnCQPTEXcPDuDpkAHCTjWwuU5DGTtu25rA+K00tm80gKhUqxLmV9tIGSOboFw/HJlpIsj62PXG5p85w61swWvXdO2+09+FPQsk1nb6/nOx2/ZYMi9c89mqst9sS57d/jfQKDU8EN69NaWgt0tDv55+Ijo9d61Zdjm9UlkyCBcRtqZCaZrZ6XGDOk89hF3rkz/nPf59L12u6DZexgmGctkX/J6CBXktFh08I8JEsz89EGpj2bT34ng1sWX+baDm+VQqAQuE8E+OfWOluRjCc7yHgbTtfQG9dCDV1b7KW3MjwY6uMU7RDl/Dg9nWGWiHLqzR2lkxPC2ZG1o9D+nrqPAuRsLQVh3IeOxyj1VEN1rhAoBM5CgHM8FYRwbu1Pn9pl2vMuAuu4DaguEZwMj60BD8GOPbvHDMe1bBMBmqk6DE07YVveL7I0xj3XBF6yi7d0nzRytI3f0yTgIHtCWjulJpixFnAQKNGn9gQc/EnZqcwM9Mj6yLs+EiiZ+ost6ibrwyMp2VEUhHmYeIEq43x418d73jXUTdsJlOC/AZeJe6dwslvtcZypvqbq3+KcwMtTBBjo1TUdbHx069ag0SV46CMvUryknddyr/WTF4xaK9YuG81uPJ63iy+gmTWd4AeHd7z+L8XMvFmr+mj/aosALKMZr/kuEGNtMaLV9zsONxrQ9hS8f+l4e7zfnCdYBPPMse8JhOOX6GS6S5BRYZebCzogxYtK8VXr3AhYC4CQk67J3qlSCBQC94MAWUCGkyeDPDgeBluQHPEOtt4Kv2Fq43FM51sBDzcmKjyuzGEY75D6vSfQ4BGV1kHgMK0pNw4QI32poEPbe4p0PG8kR4+giiMBP2ew72m76hYC94AAZ5KQG697Y7Ne1pwTDkx2nLbgIUo71dfUvQIenLWtAQ9yaipwM9W2c4IV6G93u8Z1BXHzcrf2mvOM+ac0BmHRvmm/paf9TsZzSuwKzwUcBKO9o4lhywjOYyZTQQD4CGa0ae3annvMJO/joEy1TbHOBTPy12A4bOoKZkjZn6Obg5dslbSd3e81HRKMZKUYtzTO5yp4z3w+RYYQ3Wend6kwJrJDvFTvkmscYsHVtWyTS/q4p3s9IobHrSMBMmulLa2Tao0m2+OWBqu/lkRfkH3WXYp5jVx3fXh/x0//1CCHyKJ2Q4tOMa5sjKWNOq4jgBdsTLJhYQ7XPDaEB8hA2JJxZLm5iH6mG/FIimxs8yiYnMJedk4mnsIGWLPfc28dXx4Cskbxgc0D/pLHG/CUDK7BT7KJsHEj4eWN/nVSzBYjF2xO0SnmnI1GNlzy2OMt0Tw7w4OymYuUCIREaYV4imtLKknqO4rst88Dcyq2Zom07bTf0bYn4KF/jopgiklkKEvVRhtF8dwpze3Y6nsh8FwIZNdnyiHikGXXaIo+u3bW9taAhDbsNu1Zx9rfmkXBsNtjnDEQ1+jXNzkydkyD21heTuF0jXPpL8brUpvkm505Tj3jdSngkKwPwQyGst3BpYDDODNDoGTu5aLwzSMsnJ60TcFOlbSNboGPNboZ6nlHifZbnTPVfnvOS7lgIwD+HMXaMU9bgzRn0Xg8DEasNQF7AR7p63DNxzmOq7kf9PwNjVuOmjHn8YazxvRKbmKU4mmfrEtzNve4GFi8JBhPc2JuVdhRjGVZJujK+rGxRV8obKzIYUFVYxjT5HFnvFhlHwIJeMDTWlLIvWDPts95wXiylIznxJqvR/1xPAz12gC6bD/8076gkN2tjeHR9BvKhn0oVO1LESBfyBP8ZC2yg9g5+Aj/OO+Yj+xO16I3rF26g84QJPOoFLuBfMIr2vfxziGBW0EVGyQCKzYzfN4Iqlw6oLp/FQEBLHNmbhPkZLuR5x4d7rkI1m6JQ7yV4cGBmUv7tms5fqY9j5yMDf4lcLJzmnsYlxZLfi/dO3fNrmXS9Obq5DyhbwG3OyC55iiFBz3trkN7vb4XAq8FAbtDjJx2t87YrQ1rZCmYkV3qNl15DTe7zWtZI2mDw4yGrQEPDpX29xQ7WO6bK8b2Fg7HwyB8GfJbhPBc23vOMyIYrGvOIkNYPTvC8LPbm53fZE/kUZBx/23AQRuMGwbLVEYcI7oNOKiPh+YCyXSAP3MmEIPfPvAlnzMYQlO7R9pOoETd0D33Aj0ZJdLk0bunwEb7gzG/58Yr1RX8u0XAzBwwQuEh0MGg9YJZzucHP/xNQ4YnXWr8smVck2HDuPXMvnlkrE7NzSVDp8P3rs9L+nup93IOyBZrxRxxQK0H84RfzdOczGXMwvmWxSYSI1mQY1g/3/4Nj+/soDdk2qFRIYPQNF6bCZy0L0C9Jc330jZc2fB0ojlQOAN5bIXdmyCGoFMeUW8DIe6ht8yL+VHICzJc0KwtAu3m+Cl1Xdv/rb9zwjnpr4EPzTW5Lnhh7vMnyskL/ED/ywyiT333obfxBHuC7iCPfNzrXS+CJHgDj9AzeM7n3e9516CTXffBtz76HZ9zno1l84T+obMctUMX+QjG+Qiwmi+OehtQMY9sH4EUPDu8Y+h4eOTvW/NR7+3TKXC2sWWO8cI4+NHzGMQstmRvvxXwkE46F/CgRDkA40AAAbo3Q0PgpL1HuuwlzoFFadGtFQuCkGc0LxVKey7TZem+ulYI3BMC1iiF5cMojcMq0ElALv3dbYECimpPUX8qm2SqDUJZ/a274II3DL49hVJdo0ebxsrxp2wZDJwRmLn/KQq5zIhYK+Qk2mLIpv444GCu55xaslNQWBCBIZPMjE994mNp7o1jAiUJZiTrY8ph9mI8BpMgzJa2W7rbIMwbBDw8DEE01xk7ewqH330MgqcuHEbzeo3CwMOb5tW69egBnM3Nmi5M/+ZGEItjrQ0fRiZD8hrFWI25yjwC5lGAj2yJs9rWloIsADJe36nD8b3Ezko7S0d9W78cEfxiHfuOXwQP82LSBMsFN6wxdVI4KBx25wU/yQxyJh+/OeEc0amAa9p5Dcdhro+HwZnDG9Y5PQ0//EIH5a8wcSizoWA+8vg6XLNhmKB4/kw1m9k8kLWP5XgYnEt9CIb67NX1j2119kXAn1yDCbzw7167obMhLZNzPAwBAkGEBDrax+OcM/9Zr1ON4RE45f0x6vCf8AddI0iikD2wHescv/XpI4CCL/Gp7z7kCH4l92RtCqbgaW3LGOODkm1konMcd/aJ4Am+ZBsZh09kiLXiGnn0movMG/MkSKWQHbCGc+atd3zYtWcFPDg4S46+YEgbqACEiPJew0zqXKt4GVOEylbnZTwB2lpzTKTw6WPJSUu7lPDeMeXeOhYC94IAQUKRURSUje8iv5SWc+PgZztu63GvoUABLWVUtO0z9NTfKjPOyTghRJcehWAcUqAUBgUarPKCZorjKYp+YrAu9cfhRePcjhWDow04GBNjZu6dGR4HlJkhrZlRJJVV1sdUMINRw3BhHOOlGOfDbssE0QydvOQ0jo/016m2x3SbE4Z/gjB4Bb8u6bYJEoZTDCr9P3XQw+YD/p7brZ+jd3weDjHeze01jBh4m0tGEd7nrM49ijSmZ+o3OYKHt2ZrTbVx7+ci76wdcpXNM7cu57Bw3xY5MXf/1vPkAjljzXCcfUd3bCo802ZOpX52cdUdf8gY/CbgxqGxnrVLjgh+zMmRrTS/hHqCO4JBdrCtOfJcgN36hgPMYEJe+e683+RI3vkSxxV+ZAx9az7yV1gESOzGK2S5tqz1FP1rVwCbkzQEXB4ehvkg/1/qPAh0CK4Zr4Adp9sag+PcJnAweZHH42HQkeSuD90wDkQYV7I6lsYoGCZDkC1mowR/wDBBs9yL56zjpUxUOhrmj++GPB4eA6btC3Xxrbla0ul8vTxew6czFh92XdaKNfAaS97NAYdkVuYRlgRIXwouZwc8KKSl5/IZ8lOLf80xGAMnqibLI8LSdQx+7o6o+5boNrmU/VbmRl/SAMe01+9C4LUgYI1SUhShtGnfCch87ApwiBlTY0PHeo4g3YTX8bArgKFNEfw9a1r9Pbv8Mr0I06Gc3nkg4MvYZGjGsGT8UfhJ52a4MyIp90sd1jXsBF30lTfyz9X3yCB6GcA+mbvxvOV+AYc8ZsKYZgwygFuZnbocYPzBIdE2bJbe9cHB8VyoutqGJ0N6qjBQ2iCMtvHcHN0xvswJXBg8HC96y/jn7pvqO+fsHKFzjsbUu/aRzhpvMGztQ1ALVtbsnDG7ta2leglMwZrjORWQWrrfNWO0NqvMIwDbyF0OinnFz/h7S7BJUMkcLdlJ873vv0J2DOvt4VNDdgDa/VbsvmbDixNPVpAFGZ9jZCr+Il9S7CK7F2+392j7KV8SHXpudYSLNUzWtfqGTuFMwpC8hRVekNkDqzao7LzgkHuCFX7RHl4gC9nugroK3QhHusQ13+2mK+S+jQ7tCEQnQOIa/Y8n0XKuDT908gz/WTvwMFaZAPSHXW7BJPjB7qWNaQlG84qnBMEEtujtqUDHUhtT19ghyRKhb6YKHlrri23gfj5YgifoHAfqBe7ImDYYN+5Tf+bQJ8XY8T5+NedbN8xy/z0c2UOCUrJhyAy8wL6B0+N7fF7QQM8KeNjJHL+jYzxmAlFQZLyzizkZZ1t3wUT49DVuR9vnKC33oWGuEFh7djbQQBFUKQReMwICFgwr70dgAFizovacVcIxBiojyIcRKgMk6fME6WCMb3ihmcAAp2dpHbdzQZlRWlsDHuprf3EX+XgYZBLlzYgzZoqAIqccM07GuPELcjA0Y5DbbaCc4QYb9bOj1tJ+ze/kNlqMb6lkR4RB4cPINQ7jyjszptp4DGZ87juHuhQlo2HOycojLGjSNgznsj4EM+ykMeDVxT/+tO1c24xRO7yM0K10m3N1fcwJg/+cwjjQxlMGPbYq8jfGc9oRg79HclrH5I16V/7B8DSP+GOrHRAS6G/BwirTCJCnkbXWLBnMcSB7YD5rtx0Pn3407eFhyKjAE09V0GedJrDBsLZ+yFbBR3OebAH16Bny0vepAJ0AgLWrjfC28ZNlHHQy1/1D0O2pBnnlfuhZsjWP8HDMjDVz7yg4GDlN9zln3K0tTdY7H0fdXNisbNtxj7XqmDnSt3lQyG0BFYU8RpO6rYMZh9Sc0Ht4kR/wUop1hXZ04yXFLrdzeZ+B8eS9Jy9lXFN0mkMvDzXnAjvj7Iupe7ack0WZABq78Fr6RptkwZ6X2E/Ri/eH9XLSi+Y2wQ7fF+3BqQZf+Dk8T67kERYBMHhYA+Og0ksZ6lY76fEdHqJcFAYDdKl4iRoBTFmNjV4LiINDoa0VDDgV8CCU0RGBvtaO6xykIRtjxqmSOrkrW+N4GMaHliqFwGtGwHq2Hq13jiPB2EbEGZt2CETaParAGG+Nqhhjggac2ewu2dFjWAgsco6kk/pOtvi9Zf2ro3773Gg7V677J7OBUM+ziYw7Drj+yTC/0SWogU5KkGGXcRjTYJB/3hcMckSfZNcnf/2TbXfDd8rZdbhpw6fF660brnCCUcvYXCuCMeawLVPZEwIO8JoqAg5t1ofglsDQVGFo4A18AVPzD++5tjlEefGi+gyeueACo4pTREnDeK3tNuvDvFL6e4vxMIL1N/dI0N421+ozxqy51plZusfaUR8/CDw9dYGRIAuDylxvKcaG5q2Byy1t3lMdcgvPcSYYpOaVXEuBuXTtqaIebK0lx6dOVbZbaC3HJsQXznk+35hcY5uhz2+yJcHj8XisBUFacqItHDkBW21HZpPnLUZt/a6+Hw+DjLNWyLBgQuf4Tr8qnFTzL7NCvYyNHhoyPT73nYP+yticT1vDu5hOWVR0kyA93GVgwh5m+tOu8+4lH+k8vEU3618/mRu60zn3mZPQyT9w/pI/QJAx3PKIZ/AIjJLBor+cS4ZCMl7oj5dajMH6sj4EsK4V6IAHvtWuDMjwwKU40WHht6s54MfDEMDD0+SgdSDAxbZ9qoy3S3G5+P7m0aD4tnQLrMndyJSL+3mGBgQ8yK218hjwYDSvvfQTcycoQsHakWHYD4bNKdiQv3AyZwSHIIsw0eecy3EQuN/xkfxcPWLYucEypkRot0bxCMLabVqFvCq8EgQoBwaNHQE7Pn7PPTrhnR0EKYOcMhFB/rKv/IrB4aVoGBcxSMfH9prvAg8EcfthkPntaLfJUTvJwMj13JPgBSNOm20f7svvXEMjB5pRyQiyk8XQEVBl+CmCI1GY2RUbswKnwv0yyvRjt+2WBT1bXvZIVqu7FnCAA+yWAg4JlCR7AvZDoGTmxaWMIcEMBrL5YFjO6Qhtc5oZJeqaa0HrJbplX7R0a3tKgTPYGfzm/NygBePA/XEkbjm32uaULL1HJv2jh/EJu+cunFJrSUBs7REXY6Nzq7yNAJ63FgXathR2FRumLWQDOWR9bHl/WXvvNb6TEZlf38lNsgVNdIRMWutJcHRvMV48r108R3Y4kh1k0pzM2NvPteujS9CfroouoivhQIeSU8ZgR55TYozmjh4yj/Aj35xntztPtrLFnSc36WCOu+8yR8h/fxxA4aCSweaCfUxnwzC0ONIVZAr+S6AsvwcZ/oFveWuDFB3um9ON18bxnPaMAf0C8QkUmg/8AtvWcedIweolFkFGfIKPjGEcKLxkTDaMYk+079W4pE33b73Y1QAAIABJREFUWhN4Ovx2aXvu954jcwsH641eIicUvD+3YXaNvntpA3+z363xBJFiL7QBv17o3UuHQOuWJzKGgIcJX8uAYHCK8IZRQhDwOEQCISJzCoFN6LWBkNTP0W7jnJEuOIERt0aJRaoJpqlC8G5NleWwofseGGAKizpXCOxBwCMmlI+1FSNyam0wsAQv1bV+spvX9sUQYsSRF9ardckY8/HnzCg4DrFgg10IH4rJhxHCmPPxPZ/xbwrNtRzdy6jRlrbtkDGw9SmYYadDQMN3dJNhazvp2mZgSiv2fanIWGE4rr1MeamNtWvohfuWXQr0oocB61nspT/jap5hyTAUcLCjJ6V8quCNBDPaQMlUwMH8wx8tjPultvGMueHsoaNte4oOusn8pm1Gzhzd+Eybcxkk4/bHY8FL6Nf+rYsdcby5VOha405a9lLdp7pmvcs0YWiNnfCWBmMjE6q8jQDsyDFrYUshq8mD1nZia1n31t1zFA6RtYYmdh1ayO7wqrk/1xkTBNDOeH3iPbjJ2htfew4M0ieZ65Ebc0S+Ck6StfARgLCGUzjekcF5zMQ1sl79vC8hvCFrpm0n4+bkkJ2uJVOBrNS2uchGp3b0n/mxyUHG+U2+yKLxW8AYvo/leBh0g/m1zjmVW23uxzae4stph9sY2qAwvwU+bIU3xnV6ryBn6iUVATKBZjzGr8ucX2MM2san7CXyJDx2advaxc94tQ04XdpuskXwdfAwx/rD08axdTP8Ulqe635BYbaQTaHMl7HD45rBqucan353BTyWAgYaY1SL0C8xIqVDKANSIVA990bBOYfxRNowWqKOSy/zE4mmqLcUkZ38qa22vlRyC2ipn7Z+/gxSe66+FwKvFQGZDYwDgnHJYREwVYfxyXmZy7aCI+FrZ0D9LeubgBZcYKy5L+/3YJx5rMFHnfyjzARfGHNb2keT+oK25BcHY6kkHRg9Uy9vzr2yB4yRsbjn3UG5f+tR9kiwd49Ivr7Hf72BUlfPLipjL4a08Yr0T+3Cw3SQ66cXkTIKBUqkOE8V2KdtfCOYoe2lQIlglLrapifGdKcf+iRtw36JbveEbnW1zckY022+XVsMehwPw70MBnqrHQvdgiefouhHAG2q2AVm0F3TsJ3q59xz1hbDckqGsAtc26qjz6XhJd6Xl5Q6WtdbCnlonT9mBB0Pw28Bvucs+JMjbK3n3Qi3pAdeMCB/rdvnLuQGOowfTQKz5GuK386PA5ucSufHG3qpb221xW/123dOsNudMwdt8e4k59sNitSNbhOgFpAJ3ex59e3w0wVkvPVrbh3xHrmaIEzb33N+J3vIcHqvDa4l24Nenyo2envOVnmk+XgY5oReNA/8p2s+0kgvx2/DD+PA0CMdO79YAwkAXjtIlndVxN5ss0asM7yPX+854JFgXjK7TA+8e7YXdrLQUJ2NveR3pM0hw4Ojv7SoORxz2RhpyJFRKnVKcCSGIeGSv5Es2ojRMJ6dH+3OFY4NRp3bceU4MZAxNSE89WJAAGyhe46Gs8+fXnwoms+YxnRSrBncw3hm3jVydn91YyFwAwSsqRg6HMfhvQcTvGvdU7Ii/xTI0kumrElGGblA6FrHi+X0l1vIDOt8bbeFTEELx177W9IVyRmBAwby2Cgc08aQY2xO7m4cD4NTyuiAmx1Gx2sr8pYmBpnxKlFucfLb7ANBbXOTwmAR3berhUYG61Iwg/GUrA/1l4IZMJKZwclSV1CBsTQXWGBkMzgThMlfg5kKwmh7TDcFPpetgm6BEvPa0p22Q2OLVTBytFPmPhks6Gsfw4T7U+kXzkkeC2jpowPRcU3jtm3/Wt89BmQHL3ZB2oVnnKucq+OnXzCK75LFZk1vkWWwg2mym6xThr31N8Z+DmfrlEM7DhDO1V87z1lCPzrOeWxlrf32OvvKmiVzrPms+3MfX2vbPvc7pzr00Bv0Ah0xLmiFU2ST68YDN/K5DZDIpnB+3A7nzflxejcZMW6bLlUXb6ToD98NuqLR9XSkuu1HHZluxkQmCzL7XMsZDk2XHqMX6Tq2Sgq9ARP6fKqw2eFO9vZc6C6y1RwbSzvGi+k+Hh4fM2G3CYBdqwic3SKrA338WfyJb62rsdxhnwgCwOxe3x2VTTc6xOYf+U83vAR7YS+PWaObAx4cm8GYagRc2yFHYM8uJecEo7WRY+0xViO0PTs3VaftlyE0tUvLSaJAIny1My4Ev/M33zk6HoZxcjzstGEoSkhgx4eTJriT7wQsY0Q992w1Qsbju8rvUypiq2Cv0m41chcIyJBi/NixyVrDvwwkwrTddeRwcWoYP0uFg0jJca4J3rX1KfBJYTFaCLQ1oUbwWfeMdffl5UxLNJFtlKP6u1LrT3+m1jrmpJNJ8IqCNTbf12heom3tmrbzOCJcZUwwSihzYwq+MQCm2jN3DNcEHASuODxTcoH8Ziy0gRLP3c45R2hJZgZsyL65rA/6gWGC3/AZY3Mp66OlW9vk7hzd2s7jMeqaK3TLOBSQd24w/BsdyPiHYdI+kzLuPB2ExqcylvxVM7qkddzwHf7qNbNjzGsM5sFBO2FMvpjjqc2K8b17ftvNxWMcGs6vPn3G9sieNp+ybjITzC2MZG1YF3nfwBwt5LH1gi/xM8faYwkyKqxtPN/yz7gda8H6jCx0ND/WyVzm1biN8W9OI3rGzua43rV+0xfsT48rsgGtEf2zv56jkCnmggyM7UsmckLaQAPazDc9255Hv7lTn85MMY/a9cHrKQL+2jDmbCZEVjnf2tP0pHlRl35VEvQ399kExYORg+kTrc7NbYKEnuc+Zv7pt8dyPAxyAa5TL/CELV1qrGyULsvxMGCPTjReM+tiGO/xMDyuqW0ypM2KuQYe5BT+4eNlXVyjXTYLmY8/g83UHKcva+CpdHj6fIojmZA1KwCWx9r4olcNiD3FYDb0we7nU6+Vx5eWiggTDlOFodcKyqk643OMRMw0l4arPgN0UESNkdm2Q3m5zsBsC1rigEW4C9gYMAWrENa32Fm1OBlOFqw+jZEhypjTnzF5qSOlJtLdLmbfPUfFoLcLzlFx76A02gFe+/vxMDindm4sBAqVAUiY+TBqOGzB7trdV3svEwFZD5Q+hdA6rll7DGh8xCBmJLQBkKURMz4YWluVqHXFKGPAr6Ufcg5kmanfpvEt0eMap3HpkT11jM8asfbzHKt+god1bYerXfPW1y2NbfIjWQaDAXqS4XBCW/Aiq9CJ7mGdT8jcqawPY/Vn56aKgANDnjGOT5L1MRUoScChfYQF38y1bS4E0LRtHI/yaYJubdM38EfHmpOm7TbAg4fJcfi4N46CIAPDadB9x8NwRIv+OAbwfspCZ5hvhXOKt7YE9J6SxrW+GFzZfaav29T7tXvXrsOEsWsOGXh0MswcOTcJ/q2185zX6efIE7yGxzica4UNQR7jV7u8eByfpljbeRxvyiaDnfvZJ9a1xxPJRG2Ru+gQQJpa2+ljfOREG4N1/BxFBgM8zP2wVidkx63ospFFpuh7Ss85R1aRIwo5PWD8nd87HHOe3KbHzKf6eR9UzttggHEeF9Onl58KcvmuwIHTSjepa64TxDDPAkRkibl1D31i7vXH1nW/9aSwb7XBxsUreBXdZPke3hgau+F/dDA7F63t7n6yPeiKseNHv9OP7qEf6G31uirHw2B/RMbRe+06vwat7APBAmsnwf5rtKsNgVP6VttT6+KSfqwBNoi28TOeZbcuFfp0i3xdaqO3a/x4a/Jx7o6HQSeyudnH91jIy10BD07NYExNKAU7MFsaGwNJaBKgEd7j634T5kttE77jYAsjKUaBYxYPwaa/7GYSClPKfYqOxXPHwxABR4fFCidGFGVDEbUOzmI7pz+h6/4EcdzPQWOoRWmttbHp+ilCm+AGLCwCAlx6doIzop+UmPG4TmDYJd0zpk30VKUXh4CXmVH+cQANgHK1JhlDjLl2HTqHz/AQvmOEW38MLLx9STYTI3yPsB4bM5vAPx4GhYxeARz0t+vH+PLhiHMEGEbWkODllJwjj2IsbqJhT6XjYVDseekcOWINC1IwWNCXwgDw2/o3p3ZyjW8p4MBBIls5QktZH5wpsje7hXgADUuPmcAtbcOYkTUlc7RNzqZtdGt7bseZPA3dxrlEN15GN2cAL2duEySCHYdZOzAw58lgMq8ci6cujHDjd0yg66lpuKQ/mxh40Zyb/7WshS19xbnRHtuA3dE6AXTrLTY/ttC2pw6nEQ9yQPG9z/CIwMc/PtsMB86awL+CE1NrqL1Z22OZTi6TG9bNXLFO9EG2Z+25T4BG5oH5HLKr0sDJyF5qM1VvdYQfmUwewRXvPUXhOOuTvF3SQwlWCCrkhfnoS1CBDrJWknVo7swT/aT9BDvpFwEQ82KOyC+BDGMm49mbkRX0VPRznHl61dph22o/GVdsQv2goX2sQzCFfiED0cSxIhvx4Rs88BRgT/SBL40RFvRBikc/YGJc4wJr68KcDU7y6d03ezLbx21e8zeeIh/Mh/m2HtfW+t7+6WuyEg+Ql60M3dvWVH28qG0+37XbtibwH171wdvWwFKBHx5u9f1S/ZdwLZkdZMhQTn+O17q/NuY94bE7wwPx0ovGL0fKoKROn8MYhAeBOw5apF1Mx+CcchbUwbSMu9bpIujjaBFgEfzqo9G59vq5gQTGhF0N9FtAFirn5lLGmXpUh7Fi8Vm4F5fjYVBIwcDcMSzRPabdn5KkHAgLRn2wI1gpiEuc1IvHUQ08KwIMLUbA2FCUNkvp4iXrm3C1088pZWSE79pjnEaGEifUjj1DmfOGzwhqRgfH1+MRjDfOOP4beFAgtg3GTvx+NABOj2q530d72tWHD8Xr8bMEM9CE3/E/OrMGWvoZdIx3RiqHijHdFrtgU4+ukF0U8C1KHrnIn71lXAtmMl4ZpYJEip1thkb+kkuCAubKmJeCAsY5DmaYt7lHWJL1gQZYki0wn5Ij+EfbjEx1zQF+mJPX6E5mBroZ6GuPsCRQoj5ZvkQ3OY/ucdGvwEeM5+Dur6c8dbErFqzGsvypaTm3P86XtcVZukbh7NHP4fe2TTKFXt0TLG3vf6rv1lTkDbn0KMvmCDjJOLyAZ/cEjmAFkxT9WYNrBYbeeUOWuMd61b+srWRuWb+KTaesJWv/uR4nIl/QTH4/BQ3sVLiQO1vWp+wXthdZxilJ4ZTTQ7BuM5O06zxswyPkUmRCO690Mp5yLbY7HUHuayOBFH1y7NXFGykJmqjb2gDWmXM+4Ts6MfwbmZ92nvJIvsMfPz/S3Px1Fo9+vFGOh8EOgRHdktLyb849x5Eu5DuxIWTHCYBeu1if1jNew49rWRF7+zcGNgaevQX97Au009/m3kZE1sYSrepYL1kbS3VfwrVkdjxifMrYshG2RRa9hDHO0cg+W0qcyH2Pj7Q4QcBhmmQfpJKjQAij/pyiXaATIlOF0LSg55x90cY2YIJBLR4GE0HbFtcieHPcY5iKcmYHjYDR97gP/RESg0Pl7emtI9YSM/MdjRyhcUGnBXipYoYVfCh7aYeEgcjt+KWB5tM1wRYfDh2FGtyiRAnDud3a8Rjq9/0gkHdbtAaX0eEb63mqEKyMKs4/HmR0ccLxld+MLXwVHnNkOLW/8z1GVXvkuPpow2fqt/PtPXPt64ch7MNAYrRTlowiu1acS8qfnGmN0alxMx6n1jScKOFblPx1nOzIpY+xciNvrPM2aKwuB4aMEHCGETrtImUHN+3lyNBNZob6jHTGxpT8QwPFy9nIPHHq5mQ8rBlb4Q8BsblgRoIw5LO2Q/ecjOIQ4MO0PUc32Tuno4KBYwwLj7w8R6GjzedLLfSTtZf0/EvGQVcLvo4DkGmT3TIEHHfq6Nx/8+PpmXN8jEetR/JnLHMf6Tg9u4/nfcit8Xp/rDvzhb2lP4Frtp7ve2ykrNNxRon1bo2RIdq0EWVnmoyeCgbPkHf10/DBIwkMX72DU4PsK2Ml87Y4XKGD3rEekoXhvPthSWe2xdypO9Y1CSK2mRjGTbeNZUXqjvUBmT6eJ4EXc9n+mWP05Hwr+/WNNnTjS4EcmxltnXYs1/5OLqO1zSoyJ1knYzveJkiutY9X4JNhTfzIT1ybxM3tCdwkqMiGWHoPxeZGJyra/IGBQFeLwUTVs06xD7SPX24RdCb/8Xd0Ihm6p9xLwCNBnzbYIciEd/bIoj3Y9VTX2rfxsVbeCHioTBhOZXnYHRwLw7XG2+tAl246F4XxnhBMOyUcRWoJ+ARi0DeXosq4bx0c38cOQUvX8P301xXQZgHI5LD4W0bhBMhCETgArA+afNCNuRhyYyXyVl+nExwotI7L1kjV+L78ppgImNaAMRZOJ8FgN9viMDap8M6Ndz0tGgqLsmXUMBYoAE7IpcGY0FnH/hGwzvDH2LHzDH6ew58bhbUwVYcRJiDCeWaA5JEqhj5+86G0ONYMF3zLgMwuoswF3zm7MRTxqvWk3uPxy79maENbHAgffTDWjcmaEMxAy5rDIJgxyKa5wT48DOttKpODzLR2blGSBj2en3FfeRcLA0qQdqoICiR7Imt9LuAAL1k9jCTylZF/TtbHpKw/ZZSYU3SQZYyaLVkf6m/J+sA3aVvWB9kuEGMsyYKZwijnxruxOf8UR1mH+JdTAfOpzJmnoOOcPpKWbY3jHXO7VV9O9ccesOaW5oyRLehPX/eGFTw4hZzEBNo8AsgJaYsslTg/MDP/7qGXz92NFcTVFntGO3vLnMz84Ie/6ZE284NW7c8FpPb2e059tg6eazOBz2ln6R4GN/lBv+wtsVnHdjd71DyPH8vWD/nV8jMbV1180hbrQ/1WfqJV3XYD01ypN65r3ahLBreF3eu8oFlb0EXn4Q86F+5owNMtve09F38/ZXDoO48cmnOy3TmbGG/w6yiro7Xz0cIu5gc8RxGgMYdwEyRIVuG1acFTfAF69vFdD1fshGzjE1n/N2n/4VODzNR+gh3suz3FvN9DwIN+IMvb8cOejfwG3+8B54XVPTvgQfhOBTYwB2fiMU3sTEAegx4TOy4e9YjiHzfvWgS0Oq1DP65LUBDGPm3UfFyPEiDILRiRMDvaHKC2MIQJIHUEQgQkOGrqUeJx3gRsXLeAxsqhbW/4fjwMgZI5LOG89U/QjdsWlJkzYOwOcGoICUoInfqiFIyRg0NQKQxRyi84C4LEUbCYCMyxohjT8hy/o1QFfgiCKucjYM3hlfE845m5gGN6E+xw/57CwNt7D14Pj27pi3O015jR/tyaSp/aZaSMgw9kgvU15dzn3nOP5KF1vFZi4FrPaOHkLAUzKM6kTlOk5MRa1gcHXNtkw1LWh0CJoJW6aXsuCJNArbYFVZL1MeZH40/WR4Iw2l7LVsFraVv7a3OsH3LRmtjDc2vzs/U6fcVIFYRmCBur+fd41vAOlJPs3treU9RDM16jX8zJsF5PO6fWhvFEZu+lh7O1ZS1/8tc/OfAb562XYuMAz+G/6FW625isU3jZiBBcs1bMNcfN3NPF5wY6Mn6Y4GM2UuyqXLv0GCcX7RyqGN2c6kE2XNrBzvtly1gnUxtMO5uarG6u4MjBP6ck2GCe2ww4vJ0MjdhlCV6HR9If3kGD89mUIqu06TwaU6yDtKtvhY7Aiz6p6xrcyGu8krqO5ljdVv84r3+fBFjMfexx/E6XnLveQ397TAYHWhIcyGMtxvj4LoPTTWQROYT+uawJ62Ftg6Ol4RrfBbLpTnRZ51OP512jn8gU84lfp3Tppf0k24Bcu1ROTdJyei8FrKwRR7bCOeWWcuEcevbek42all+tb3o2cndvmy+xPt9dEHatvJXh4Y21UwEPDTEQl3ZT1jrLdYaOxT12Aiw+RI+jxu7jrA8DkgL6+//AYrTezqc07TmhgUmSzSEiP7VY0GKX2oKSqrc1HcsCZ5xM7W4P4z8eBnyXHDv3nrsbwYBs0xqDeXvkHDCcGCMEH6XoQ3BQBnadohTg3hZKhUB2X1IWr6nA2r62fh/SLY+HQSGjm8IXkKF47+0NzFsxuUY9fGiex8U6bJ//HV/3m9BdC4qM73PP0roY1/fb+tzjfAokUgbjFN2ptnMOD1GMs2nmp3cHWT/jIKbgrLW1dG/62Xskn1pFN3e/esZMNglmbM2eyCMskQ9kNsd6LLf1Sz4m60N963Ap4IAWwVdGaYIZjNepkmDGmO65QAm6ZQdpGy1rWR+C2JyCpeB46OJYmOdbGIrpY+5Itg8ORrNZwPm1iWB+XTdHcGd0wjOO0lybVzvf/CUwaex2V8kJfIBmepaD0eImIA1383NO2RJU5YQJ8JmzW+w0nkM3pwvPZ+xopFfJPu8/SGYd/ZV38bS4ndOnNYsfvLOLQwtz7aOBjPcb36Bt7tGwrf1af9rVvseZU/Qx2HA58URHjr/5b2m5RtdwYgORM9bhuUUQA31sVutFwRPmhW3qGntVwfMwdB6+CZDQg+zqZDOpS1ZZe+SytuBA7/luLbJTs8FI95Ij2iUz9R+6yHbyJXXZ52hiG2or9npkIzkdetGRgHt4Ak15n9K5fA17fAwDmZ2cO3Zosjqsm3bzkq5IfVmjdMpkOR6Gse21XSbb2nDSeiOzYSLr6iYBgtNfRzF+/IVPWmw2kLmtyinTBm8k02bbjdtr4Xe8jh9h5vvYR9nSmrVAR2pj9QmALQ0+Qx1jMJ/4H+bsPHPs+6346BmGuanLLVnYGnor4CG6OWf4EWKE3jUcXAKFkB07Hv7cFSY2meNC2BOeBOvSroSAjYyLcWFgGYPFwriYXSjHw0CbrI9zBANhSplQGG2hRCh9imVO0MODQhs7Tm07c9/1ZwHPtT2+Tz2Kut1xNb95f8GsUnj49Msqk7Jo0Vlo40djxv1d9Xdj9FvoaHCkVBn+cPY9SjpBkKvScOeNWUeE57hwstcCcnh4LfA2btfaHKf1juuMf5MVa7S099jlc8+eAIS1CIclxfi4izj6E5LkDKNsT38tvUvfY/wu1XHNPMrKaQvDlhNqZ4yBa/3OBTPIAQbM1qwPzlv7eAyDjuydkksUc9pGh7Ur/XnKUXd/Aq4JZixlfTDUt2SrCI7qe4vMJV8FfJ+6yOLgSNBJZNuwU97IQGOVeUgmm2trNEYhmt1jjjkEdlnpUG0wuO0uMiTbD3npk3N4Q133mB9teKTG3CYQY43oi+7jVAiqo6ndabLzKyDiPvXpHkft7S3GOKXn0w5dirZz9XjauebROPGaR+04osZuXhT8nUdPBUTgeEnRnnkjV+lH/Q489CVfPPAJGsgmwUHOlh3ZyAOBFzYWHjinsCE5wwmO4je/z7Gnzum/vSd2UXvu0u/WATxhtmVMxm8NDnzerFt0JKPAOsEPbJY8rug6macvtq/1FR0pcwJ/c/5h6y8tkmHqkrfsa3UU+pgeSLDCOXrTfdY//sjGAb7Dk/gm9wuQqGv9Oh99wnmmTxX9setDb3jHeTLTOvSdzakPvDfI++/4yGNGyNDQ3H/HwzAussMY6SPyBZ9nXcHvjayO059xRTven8vq0CW/Bj3qtTJrjpxLztM5cEOXdbiFh87q73gYApn64Ribm1sUPIQ3PUZxq7GQZcYBN30J7i35KEvj1Ab+094Wvb/U1nNcYx/BII/Q8ZsTUJzb6H8OOp+qT3KNjKPzl56OeCvgQSBNpf5x1hkYhJaGCWUMSNicWzgD+hsHUOy4OT8u6CJsZZm4Pg6WqE8pWHSPxUu+Ti80Qbe2GYdLhbCPoF+qt3RNxAmtIsvG54Pmtcgxp11A5JwCFwv4nBdFEYQWD4VhR2zr3Jp/TgUFpm/3zu3UnjOmqXvsuFPQFB/DTL8Wuw+DjTPkO5oIBcKBIiPg8LHCSCCkq8wjgH/xw7hQFmuZXtaaZ2H3FP0tBTKn2toSfGnvE7RwT/igvTb3PcEMBuVS0e4YF8Yp4+zau4vogBcjdq2QO+ZjqjAYprI+tmRPcMoY8RzhODZtH4zGPVkfjFcOH7x8BDPmZEmCMIxTdckDRu8c3eQbx46sSNtkHLrxM722VihS96LzKQvj2DoUoCdvBYiMm2zLTumYHvUYngJb5oDeE4Ag4+0kcxYSENG2thzz8dsnxmV+u8e9AhXmirGOHk4MXKaMXXOSIId5Qrv7Yny7T7975HHW5JStEizw/aV6PG1dfDweBn6ml/BQ1ouAn9+DI3zqBBbqXWKIW5OyD7RtvswRQ7h15OhR66F9DC88Y62YJ9fpTvO319YzDvxJ1qIDDz5HYVPFQb9G/wJ9bAk8vLWwB/Ei+8QaaB8RJMPxqmJNwIpsbWk2H+Gd6CE6xfxoz7pM0Y82XEsQg15Ku63OoLP0Za7CG+oan0/u1zZ7irzXbnQ7HvWbjU1WxNnQ7rDZdPrzrhyyjE3QJIGZBNmiS5JlZMMTRmS04BKbPPzMcSfXyADBV+Nn873xSFHzcl/XyL6loh/jwPNr/sFSO4vXjodhLDCEt/fdBPPF+868CDdyG28sBXrObH64jUwgu2C35ttc0g/5YyzsGPMdR//cNvlY0aGXyNlz+7/kPpiPbRYBUnxuXbzGQr7iDfIKNnPljYAHw6oVsu1NDPcwNAahvNQlqAm7KPD2ni3fBT0IgHHQg9CmqMZFRFm0nLFPANqBUji1Fh5BO2RuHA+PKX0CIIy+LQqbsAfYpYIoCkZbaCIQ1owvysKiviQdiWGjL0JhcAB2PtfNKCJMtAFfCmXr3BKqlBHF6l4Cd+u943le+p0XdDEA8tHnYGB95/cOTrPFr55zlKnfFHjSL51zTwrenwqg5fprPFrf+LEtjGMKNEZXe639rg4hvKeQJXsDHtZXa5St9Ycn3LMn4KFNOFjTS4XAHY/ZTie+u4VShRf5uVbUs06syUEmTLy4lGykLBnW1oq1keyJqTXMMUr2hLrkDWNVIHGqMHZlfViP6gtWzgVKtB2nXt1HumdkGYd/CCD7AAAgAElEQVQZ3ZwJ63qJ7gRKOIGh2/ysza0xyagZr4epsV7zHOdAn3Ew0jb9JBNPoAY/+3DEyNwh0260i5z7xkft+MDFB/b0T35714PrW3Tn0PbxMPSPDvRwls05Z8kcCYxoc1xkgxnDFK+N6/rNWVe/ddbbemwEMgjtz10E7fAlPmOHMLStl+gbvO5aAj7Gde6mB3vIJgDehvfSbh9dOGC+ABCZwB6Io75nM4U9kDVmLp6r4EHPeF9aOODwgsWUA2mt4nsYOfqdQgazMfAj2WP+Y/OypdvHrdjZ5HUyObRhzUQup01H60bdVg+wf51DZ1usQedbfSnLw7mx3Y9H8WQbqE9d59uMRXLRuZaXkj3Chie/Ij/Y4gIusGBjKmSNdYHPIpe15zrZgXfs5lsnxobH6RoYui6YkXUeP8A1vEfnaH9cYC8LRkCO/6GuAG7aGde/6Pcp+IIP4YpeMtbjZT7hg4v6aG6mV8kAuNHRwb6pcpWv5sGY8NWtNgHQLrsRL+AvvLQWvNo6OMFy7d3CNttKwzn12E74KPNqHqz15woonzOGa9/DPsIfZAt5NFfeCHgQTlNp6JwDTjtnYVwYMDG6GBlbDZa2HUJpHPQgaC3YGAGpzyEinFwj7CwExgTGlTbHcOWkGzy6WuGeNpaOwJp7pGfpvvE1WDJaGJCMDkJhCtv2PhgT6pcWAl6026KAD6He7ihsaR/d5kUblMeeNhI0iZFkPq4p1Clbyp+i9kGjIwFGeJl7ClcRZHKN4SZtl+GBntzLcNYeBTvw7xZwXkkdRpA11haywFpb2llVX53MQXv/0ndzs7ZGxveb63GQYVyn/Y0/jGmN/vYe38mbNVmC/rHSMR68NSU7x33s/U1etEbx3P3qkT9xXMhPQYFkOIzvawMOaE/AYU6GJJhB1mibLGd0RSG37ds9Y9za2VOXwbQkHxhS6Fb3DbrbRk/fyT0GnrlCN7klwNM6Hu1t6FYPD60Vzqnx7eXPtXbXrtvZXHN+zReFDye8be2ZA9l25DYHzFwP8+ddGxdkZQ73auMTHxsCG+YZxujUJyzhTiajx3zAeUufnKE8griGizWPr+cKOuz6PHfB2/jWvDj6jU9lB7SGNltFwJR8xWd75ZNxpi/ZN1s2TWBNZm0p7DE2BZ1OHgzByg03Ghddu1cXbGh6U5U8ztJivenGUSXrx/wZz9iBxtuCe+xQ84z34eS384qNOusyhTy2XhRz3T7CLbihL5t6bWHMw7IN1vtOho03CqyNtj/tkBHuH+sifbUBE3XZr84nKBc68Cb52pak048dDWPUX3s+gRA8NA6ypM3IZWOCNd4TxBXkoC9gS3/wPWDvn/mh09BnDvDqeJ7YoAJR5CIZpa61wpY0r9cubfCFPBrbD8YBn/Gj71N04A8yFgZzPtZTvJA0tKED/dkEz/lrHs0X5x6/wc98mfOrlONhkGN4vA3eXaXtGzZiXcI98t36x8t8m9dc4GIt+dCjc+WNgAehN+X0MarHAnHcIMOUYYYxtbHXwY0z2i5mAkJ7OUcAEuSi4YQZQadfAo5jK9OEEiFIz03toWT2OFBjHPz27CK6WyWL9rFSau/NM0jtuUu/i1bHAbAoCMxxAGmtj7QRg00bIopbCkOc4nFvlP/cDvCW9lLHItcmw4KyJwgxul0D8+d7sHe0ACgfhoX6PnBhYJsTfOOercZf6Lj3ozU1rL9moIwlhlTwbS49fqVA3LeWBfJ4w+mLuRsHDMZ1xr/Jgz3rFe9QoHsdii39oH+8k3jrgMcWB9xcRPaQm8mesA7IhbmsD1iTr8meYByQr4zGKfkeWcHQVVfbdmfm1jzDllPM4CQfyJa5IEzozg7gGt3aDt3aZjjZ0YsuMTYyAZ1L74EIv5ER5MzN0p3TUXNEL14lR7cWc8AYElSiU+1amg/tWLfkpqMdQJgw/uGejwCJT347qqM+Z4Oj4n4fbWqbfLXZwImnm/WPjr2FvIDxFh3FxpiT18mUZB88V8FbsGv1CmysuanxwUyAxlqE696ir+i1rffCr3VGt9yH/22EWDf6bNfT1P125Bnoe2T0VDvnnjPG9hGOc9oh72A751RYR2TY4IwdD4NsxHvWYHCiN/G2DRYFLq5xdtEY+ewa51Z/Pq2tRY7jpzYoiNedsx7bYp27vw2kWDPqtjY+feictd0WNDnPpmoLuYvu8doytrHupgu1MXb00eq8AMxcYcOTNYIY+sRDghx292FnfdEVeJB8h7/gxVsO8em9H6mnHVnI7L/IKPSMaZ+ja/P542Gg2zh9yE9ylWNmjQtO8qt8yAPjWVpL7BXtmNO3bK/jYWjbvLDZ4gyrZ9z6u1bBT3gFf53rY22hRXBeP2QhvtcfnX6VcvorL3hBu9bASyjWIppb3PEVvn/NhTwkf+AQuWmdTZU3Ah6yIwi6tojwMmjeWmRtpeY7A1n6GSbd+6iLKPjQf5OO6xylbNEyrrKYmy6HcwbMKWmZoa2z9F2AAq2EA4aaA2upjVwjEIx9LEAZM0vGhWvje9LmNY5wMS+EokVCiY+V1lo/lAmm0gbHZ+suD8XC2Isj5N7B+VjrcOY6AUVJ4VcCK4qA4vMdfeaUsRDjIU6N+uaYchGdpkzR474YDe7BC1FAcw7bDHl3c5qhODa+KV783aa6jgdsftTZG1Sw9vfuym4JRLT0JRizlzb9rNEGr9Zw1a/fhPB4V62l6dzvMB73N9XWXD0yoX1nBsN9WNON/E17HJ1xoMQuz9zaaAMOrcyZCpRw6BmyApjqMnQZhFOZGWQWHYNu61j9JbrnAiUMKmucPNhSyIa1TIst7eypg+e2BLS2tAkHOJsX6ficMUa/OYU9WegjaMGx8/FbwNp19chw98KfHtZenIYtNGypQ9/j17VCR6s7VazTpV2eqXuueS4OsnVPX9JLCXJw/uZkDz3kniU7YYrO2C17bR88fW42q76sHWt1TgaEVrzUYpDztz6yMdiFHORzizbMiXUwVTghZJCsVvYGPIw1mR3Wm+vqwbsNNsSpR2OrW2x+wZaDjycUeks9MpLNEtuNw8zZ10cyBdgv6rJp2uBIghjkSopAVOwn9ylsfv0btyB+Cr3unPp5V4drOT/YTKn88DAEudQfPy5Irji/5FMkmwUd6BYs4AMYD0yMz0cAnGxqg8KCB9YgesyHerAc10OqedLHtQPZCXCRp2S4owC8OZdN4j1KZANZF6fed7a58SUQbcOAnjX2YECW0F/GKXsPP+CtzH+mQAAZzsa3ZK+lvmAcXaq/8FeuOdLJsLRJ8Sj3J2yF9p5zvhufMfEXjMuxnd9z2sw9MBNIYT+YI2thiQ9z33Mf+TOwbzfU8Dd5cG3efe6x7ukfBvibnMWz9GuyyNpgcdp8I+DhJCOijQgS0GvZHWmsPQ47g+9737B4896E9vrcdztFBFwWnKMBrQkldG81DgkLAY4IT4uK8KHUKB4CaNhpnCNy5nx2AaeUo0kQfZ0rFEurRObqXXqeYiZ4LR5ChRCbckKW+sncaoNCoVwSHFi6zzWGUoImCbxsvTdtE1D4wZEBbjywpYij/I2N4REln5RaC4NB6TxFHAVOkGjTvBuTtvK4i3bGOx2h5Z6PjI6x8wET5+aenYeHeVFnr5NP+eyRFfoyj+MdpLU54Qxlp22tbq67Z02+4KuxrCQ/8dheLNLv0pHcYvCuFfIMT88FMzjDCTig1bpmCM45MtZQsifUZ6CRAVNyhGHEsWZwqhtnYO5lpORDsj7WghnaZsRS+tZr2pbaG/3RYhO6IyPcg7a1Eqdmb8bSWrtL1+mS8dpbqn8v1/AiOWz8S8Vamwv2WRNk13MU6wDfRsdxKNkmHJ3Fcjw86qKxg7h0n3Uq8Eev7yl5RCsbAUv3chKsKfLA96wtR3LAeBPQmWuHfrb+OXJzLxaeu/es88fD4CzNZWVsadN4yZQpey73s9vMLzyNj0zJJ8EGDi5+xAM5537zrC788LJsBkUddQUVgy3bkFxme1kf0ZNkhKAVfOlCxdrhJJLp7o9cpi/Q6v7oP33RDz7RJfpSh77Tp7EpeBmvudaOAy3G4Xxry1mjzo/XqWAlrJYczQQ8yGrtkvF0iHGaD3picLqPhyEwTkZbC5xZY0Yn3Mn3OWdZfe3TC9cuxoYOdqggAj7hnAlg8K/YBWxv2MFVtou1yP9AM3vUS02NlU9k3HiCHQILmGg/vDbuB8b6YY+YV4G7QS96f9dMkAI/wgMvZI3DxcYDHY9/2gwafGZ9XLJBPMad/MRzbEFjEphoaRnX3/PbONhBsFTwtfWzxId72r9Z3ZMswwcpsMfjlwRz09ZLPVo7eGVqfZMfrYzKGN8KeIgkW1TZgbdQPaN3buGQWqiEcdpcawtD6ncop7forxkBnB4CdqpgdAsJAOiwmPRBUaCPkdUWbVncBHWURXu9/c4AwHwEAkFh52yqmJwlI8x4nyLgEdowCYVIcBJaoscCQXsKhcyg0AZBQsDCY0vJez6iFPYEXjiP5qcVVOZMqiLhHiXQHikYc2SuLBIfhdCgfClP8+e7cz7m35i0szR3W8b7EusYM5zbYh2uOWLmRR07P3uKdUn57ymMmr336GfvWiM3xobbmE7GpE9bGC54/DkDHuYCD+PtBAXm1jrjLwEH9QUl5wIlCWbYZVPXOBmRDKupYs3b6cqaS9tTBo0dqQQzQre1uJVuhi+ZP2Xc2REhs9CxpeAXsuGpCkPMutsbyHsq+m7dD0drkDszhrn+rcc5Z/25Ah7JBrDW6HvOQWynsY3R8rHvnF33CZRsLXSaNXeOw8bhpQPnsk1aGthV+one5IjQpXaX7TzasXduzb7jpFpH6s4FSGw4JNOgpWHvd84lp39KtmxtiwyJnTB3Dz7lrNpdN3/tB2YKfqSn4NjaEWgjg2DCHvOdjCOvYaqwxTnMdE90MScWbWxT9NHJeEB/7C/9sLkV19k85tl3so88i5OqL5nFbOG0rz6ayHfn8LLCfk7gv8XFmOKEZ2PI2NxLduuvLc7DaUlvu0cf6GQbogkdZLrf5pf+0JZ6PvQQ/YLPxuut7d93gQe0qXuLwgbSPpqMlW3KNuB3WOPwRXuyGHw3F+a1DZAYZ4IXwQAOPubbY9nkIFve2PUhE5Fz7BocfbRv3Tn66Ed/1rH+yB+621ziQTqfHoe3ftwztmEEZwRIWkd8CUv8w/6Ys6NklphHst3Ro3PXKmSsMYRWciZrbUv2y7XoOKedrK/IMpkL8JFx+ZoLXDKfYxziw4/tv7cCHm4URbZIKFSNXqMIBER4T6WajPsgsC0Qwnu8azqu67fdNwtlKMfDsFNPUDhnLNojEOz0b0kBGjIhTu8wEIywOAgcH7hom6CwiKSnicqGIafoQ8fSIyv6WAvqTLV76bk4LQSvRWQHpjXGtrRPuXBOCHECTRtzO7jj9ih685LAy5LDlHvhpH7wphSSzsf4oHzxG4VD2TgS2r6jz9F4ORZ4I8YFZeGauSfMKQiYOGeeGRgCQ4w8xREPCBLeY7H2zGlb4AyzpUIxqpOdoaW67TVrJPPYnl/67p4lw2nqXnJo71ojB+cUdfrAR2RWWxLw2Bv8aduY+85gYUyvFXPB0CLXE8ywHhg5FH/WUdsOudAGHKwFBsmcbGBwJ+tD2wypuYADeWF92rFTV7DU2+rngqUt3dav9Y7usTJDf+RZgjDoJrvbXWUBcP3OOcwtDta4uskQa6/d6jvdQj691oIfydu59ZaA0FzQ0pogF56ycMLoCWvNuqE/5orxWR/4kj7BX+7lPEztVk21E74klzgn2qI7rY02Hd61qfXNIKTbljL10q/1anPDx1q0djkjdIM2YG2d0bNzgYy05Zh3gIzrCsJY33t1QNu27+wzdF2y+4m3zIm5MUdzBZ+yCQUU1G8/CajSCexP+uFxI+/UIF0UXsUzMPSJfrIhhwafPFJnXMZnntlBsWfJDPNPL+RRJRtS2reW1FVi2+Ah7aA9bQo2tYEZfYZmYzUGDqKxZf60QZYaY/wFwS/9ccpcz+YUXZ0gj34my/Ew3KueMSU4kCwPAQN0sRvZ3ey1KR4f2j4eBp3FHqUzrAcYwbjNVpik44KTeayI3jAf42BBmqavrC9jsLbQxIYlQ2R38H3oVdjiFb4GPLQJHxiTOX6bZzyB3/IojHk339aE7+wRR78FlvWBR4YAyXvf//i4jT6s6fCzOaSnBUoEmsgvfGG+9ZegFJ0PZ7xFz7Ybxvozh2/5QcfDMCcZi6N5vVbhbxoLfknJ2PD0FhmY+576SLbAHn8M5fRuGDzx2os1YR5bHgsm4gFk5tjungx4uIkAc8OsUErLO46EEmaPYF6K5KtrgVvUEZZLXamDeS1Ci1EfHFgCZKsRMdU+RrP4CAXtcRgIB4KIMH9kxKmbT+cYsATV0sIiOKLkFpq66SVYiURbYHGG9naoDWPFO+Zhbdcn7bdBE/1TSlGoqZMjpWmuU/BIdkNdi6FDWJsvdSO4c6QgCO8YG4S0qHki/hSCulGMaFLfuRgABL3f2dUIPfdytPZbnI0Lj1qXS8W67jngYc73GtXWJ0NhqUztLOMja2GLDFtqe+oajLcEPMxXK8ez1hgf+JvSGAcF2v7agIOxkA0Mx7mAA7mYgAMHRttzgRJtS1vl7KVtxumUAUuOk8XoVjd0M6ymSputor7gJJli/TKqthR16ZKnKhQ02rYEY56Kpufoh50wzNFElgdn1LU4emP63Mtgf4qC9zgA9EP4krE/LviZ8Rq+xo90h3GwJ6xDjs7WQrdGP2nDePXvHLkw7CS/512D/YS+sa1FLl0DI+s3gU59W5MZ49JY3KNuK0PofLvSbYHvlg2y3MPegK2gzCUlBjM7j33BkZwqbEL4KsYEg8wLW0ihQwUg2AsJCAwXHh6G37EnnCNr8EK7iWJ+tdnKBDzjXDuHbKD0ncwdR3j4oFWxbvAreajtbExoC41sI46xwmE3T9lVjo2autaits05uR97wZg4JIpz+E3RNlvaWFJ3uND8h2YY0Flx1tlm7Cx6Gy0eN6JTZCHQF+ads53An/WBbuMzVh+/tTtg+dGPNj1e/2sCHubEmDMfl/YEZ/Mn6OSTIKTAGPxleghiDL7KKbOe/reu4G3eHNHkw6aFlTrmzBoU4GPr+A0vcwB/PCEQg5cTJDHHPt4PqG14++gjuAd7ARNrxVoSnDVXssSccy963BseuxQr99P3+odJW4wDzegcO8Vtvef8joesLYGiFHMCK4Gy117IUmvZuhbgIwMiF8iOKbttNuABTIuH8pwzKM8F3EK1YDA4pm+VXtumiY6Qbs9PfcccFguapZFuUbpT7VzzHMOHUiEQ1oIunLCnfEZ8aZyc/gQ+CMS5ndqlNjgbebGgNgi2qUjcuA3zxlCQAmqxT/VPGIeZRc4JtCGCfop+5vlUvIMXCHv1LQ6OFWMwis+iwTsR7Ogh8HMdHQoh435GJQPIPYSlc4RQypYxpm7vR8YeYdIWBtBawOPcDA/t7g1EWDfnZHjs7YcAXQsuuI632oJX8fEtlCq8zNFaIX8S2GvrWmsJOKBRcGIp0JlASYIZj4+xeS54oggGcwKsOWs0gZIp2Uw+MkLIcLQwgsiMKd3gfjJKMNNafCPrY4KOtB26re3WeZi4ZThljWt7S925Nvaexy9r62tvmy+1PpkdR6kdA6dsyS5gMJPNT1HoJzqAU6DQF62coDuTuYSXGPpsAmuCrcJwnTPO5ujnfOjTOrF+rUvFd+uMfZXCIZJRMXYiYHhNPrPG6Ht0LWVEhC5Ha91m0FBOursNVHBsYbYo45qAGBmrPtvy0oIuY9EerGDNGRyXOOfhUzKvfUyafUvewIedoK22sD9aXsY76rdBM3YwWlqnWT/OjQMo5KFPW2L7ZFPINRkS7mffp3Bo9W2seRTLNfNE1jsmEMPpZRtwlhOkEtTHfwJ7rqU/NBq7+dS2esaiboItocEx/I2+fNDle+hzr7bMj+/GjD4yHj14Ed/TKexJ68BGmPvHzm/b97W+xy4VpOHntHN3rT72tkNvkhV4h30OlwRJYIUPBdIEAvBMG8Aw/8bhY87JMIELa91awbfWAB5yzHf6zHps25eho/3Yz+aNHNWfebpWEezAH+TsVMGHxnML22yqvz3nzBXa8Dys6RDrAq/fYvNsD2291CVL2bZ4WLYwbPCUI9ym7LbFgIeBuYlQnNttv2TwJo7gNbGDUz1qjKDcmkos0jwW/qPmBuMZ44gMc4qNSb8ENMUkSgREis2HkF76qOM+92urdXaleAF/brG1tGmDoTTlCLT1nvo74ZPdGwoMnTHettJC0VMwsCA0hzdA73zPB2UW5wrG5jlzDXsCU6FcKMHgaH7wBT6jwC0Cu3/m2HcfvBejFa/hAectGoI6BgqD1jgYqK4RpPp1zm+FkQInjlIKmkJPzr2UIyVmjG1m0paAh7UF1ylndWns5MzYMF+q79o5AQ9CMsbYWvu5jg9aRybn26Pr44AHxY8nYyi29S/9TjZxltYKg4ShtxTMSFCA0aFu1ttcZoaAg7HiD+NLMGNqzhlZMjOilKyRucdjrBWGmICrdW+dWcfk69Q6ShAmu+voJnvbR1hafMghxtaWol/tPlUxPutmSlE/FQ099UPmDnKkIQo/krfJxGsuPX7lbJjnWxuy9CHetwbagGK7+4Z+MoCzZ13RLRyyZCEi2ng2Z3ecXmBnnbqvdYzjXD0CsfAFvVtkR9uE9hnf1q7xTBUy3Bjnrrf3cORhp9DTxhM5Sc+TExxXAW39tnrVPc7BX3CUHdc6320/53zHPz7S4Mkh/RiXOR8XNoW5RY9MUbJH1gH54XzS87XX7tZqxzyQ4yna0o+2UhIA4Dy2BU0t37nGLnK+LdaRNmGcYnPNuTY4JFCGXve3slbASV16M4VNFX5OsM81vO08/kwhz8yt+Uwb5tnctzSlPh5CA30Kf0EM/eejfW2Zb3rZ+mKXCCpMBVDSLuecPG/HlmvXPibggS4ywO+XVuBElrEN+AIJkuSRG3MjSMIO4L+Ye3NnvPmYIx/B1XzH2+aNrW2ezav7E7i9Bk7WIZ4T8Jor2bSMzJmr9xzn2WzW0LBp9L73DfxuPJz7Kp9GQHANv6WEVz1hMGfjrQY8NGY3FMMyJG9R4kQR3gmscLL0uZUZCdXBOT0ehjQ3KdfoxTjOUyra9wGSBUY5EMAWLcEvOEE5aYtDhC6G1fjDIFfHYvJMoza0i159UXS+t0bNHG6ENca+ZmRzrq9zz1OEHHsKyqIjqKQO7SmYEb5pA0aMgi2FwCVc3csBovBiOJhXc6nAHrMrjF3CNFkzDJXspJgbRozfrRLlLBkfx4zAJpi1kcIIo1CzOxJjQVuMMrymPQaKYm7ROjbU0l7vRwYWPNqAh3XRCpmpMTA8hjrN7ttUvfE590wZQON67W9rb2+Gh7V6i4AHvBKIC43O4aElQyx19x71ZSxrxVrBhzHcBfjIxjZA27YxBDNOmRloF8yIXG7r+W5t5jETfSRQMhcYZTTZ7Qkt5MCcLCETydgEM5L1MUU34wzdbdbHOMBDJxiPnfC1Ys2qS84/VeFQrq2tp6Klh37MKScxmT7mD3+Rv0vFfeT3Xlmy1Ob4GueJrOcM0m14j7x/wyE+Hgb5aV3gJXw8NljZGGTsVjtHH9aOtHZG3dgxNu4tBa5slz3FuhGIjA63HjkWKcZuLHDh3KwVY1Yf35PhaEqhy+FlDun88Zz//+3dPYs1y3Yf8E8nJQqNAhmBomuDQwsnAoUKlBmBUzsyjoSwPoVveBFKFNzIgcCRmAMOhOeYX535z1lPTXV39X7fe7oe+une3fW6ar3816rqHvootjtn/aq7W1LXKed8O0MghdOh7rRjkaVPaAM3mBtjcnAA8YVEZ7lnvmsyXz1GUEbevA4sMKVtTj7elhJw6MuiobzVJiZgUgP26lEWnWuif4y1piwWcTBqYnu1VWnOGXYv+Ex+bdnR5H7d6aCvfZ12k5MV+Z3ZB8GzagvU49B/PKIe9MIn9APeIxfK4klzSIfIM6P76xhPvU7AI3iJD2VHRJPXnbjo1D7cqxx9KHhhzsgOnrdziy3P6zDkxPyZx2D2S/WXPjHXa8EObbHx5G9W916qf1v14PeeV8lCv5i2Vc+rPydjdBXZpivpGbiWnoQzR2kc8Hh/awCXYmdgVQJYY07KpK4qjCo99R7lhwE5jtqdAfNpi+LGJJxZAmRblu1ZjLqoOcWDCAA6gbxGIuAAkH4wSFuJMtZffXqGhG5t+9Af/GEzRhT4bNAi48OUlB9wQIgZgPY9gGRYOWtf0ISiDHDA8JSoxPDF0DL4lKr2PiO5//pTyycPUMEZxdMCTjGg5hDv+e0wl5JxMqj4TB4G2bW6KSJOJEFTxn2GOwp9hhdaIw/2HzoZfzUI6I5n1xJFBDjtdfLVu9dJEfBKgGmtT/UZvcIo7knmlF5aSwBlH/BwD5/XoNFaHXue6c+Mg8NpJyeAKb4XIMSb+NkW+6XV2Lp7Qn5gsn1cdOEVFnVbkQ1Yza4PMtgnsgyQ6Bf6sCuA6SiYoWyte6vfnMHUrd9kk1FUbhY0AMvA9C0TvuwdgFu2/4htsd34g253JMi81Ve6pK48b+WffY6X8YY+4Q/8mwRjuE+3sO34jSwIEtRXNZLfmQzvCXKxMaEBucbfCRhyTOlrNmkt0ef6eQ6vtZXHjz9vz4YLfrC3FoPoF3ZwRpdz5o2fnjRnFirisJg/MpEFjc8xvb81fREbnbMgxSVTsAa9ZN6z0wDNl17zpnvgg361msNrbjyvCU/r/6cj/OEMsyN0onbD9/gtQQs2T31oHpvD3rqH56pdYCO1gVeji82Ne/LXXXnpT8UsghTy9juC/EaLaueNU17nmrTT4wZ9zHiSlzzoZ7Bm7AOZy25DPAY/aptN4p/gffNP7wt6e64s+mhbnwRobpUS8KL2AzgAACAASURBVIBD8TfdYF70owZ9btWfR2sHz2axGA6/VCKr5rsPLI/qf8iAx/tbwys1GM0P56P0umM0pu92L7vrogvIPKy4lL4EPBgbRoZy4rxT+ip1RJkQYCscS6t4S43N3DepJptBzor8VjlKXJ8plWsGNLb64bm+ANVb22kpdob8Go7QTD/PzYOpBJbME4eCoqmGc6b+rBipg+GaqSPBC/RllJVlQNyn6GJMAqT0o64eMcScV0leilHAhGEE4iRlGSb3AADglUC5F0WkDr8pa0EA14TNK0D6Aawo49BPAMkYZ0Bg68QD/AcQo2/lZa+c9MCl7yq6buXpy5AbeiXfX+mfL/0G5vY6NnRFXQFbqrveN9/hm3q/XgNvPSh0Dx9dIwlIVWC71Aaa4snqCAHldDsQbY45LIIZo4AD8JnXTOTlyAGgbfv2IJihbrYidQeUjl4z6evm0AnCLAXV02+yph/kTDBj1G/0SKCEfOp7XY1cope25Z0BTUt17L2f18Bm+re37mfOT/fgXXq3dyLXxkUv9M7UWv7ZZ3iTPONDia1nU8gCmcBndD7+JF9bixn0ZBzWrT4kEFCdUbs8jDWJvWrOc24MzpwxfdyrN79U9f7WdLYxk/XQhH51r/brS9mPG2xF7CVdRseSPffoaOfs0qx1wKPGSgdoq98BUvOec02PoZXXeOgq9J4dW20XTmDfagqW0YZx0pNx/syxe3Cis7zmC20EGPAMWwNDuUdO8CGa5B5+kSousZgjqRcfqzttakNdxldtHTlyz7NPzP+xe8n91Kle+ti9agc5bO71topM//Aq1/tbo7W86B08KZCB7tq3yJbAB7wmmOi+dkcLZ+aM3oC18eWtUgIesKFx43MLrkuBz1v161HawR9k2Bmv0Vl48pyEz/AzrDKTzJG5qQt6M+WumQc97AxLgkWMiW97pDEF2GA6Q0Bx662KHwIeIqUUC+ImEjxqghG3LZmx5gwuRbtHZWfvUbKzAkCxz67czbZ/Tj6GnoJbSvpL0F4B3FLicfIZbPyw5Hws0YPhyjZ3wq2OT8PaFWKcRTslhpYxl/BK7vvN8Gfnh/kIf7iOM25l2+pYjGKr6APEWiVQniABPHmlxsqK/rnvyDzLY+Ut2z+BCcbceGy/ze6PHxztB9/aGIDFMCQZ7xZwkKeBux3jE/hrwOAfv/6Fg7Q9OuvLXuBupWdvGcHfLX3EcPdBWvfCo6P+n3OPnsbnWwbbc3yYLdJ9mwkK4NmtYAbdn0AJnifzM39SNnXnNZORfeEwRc7UDcQKgo70ifKAjR0lqTtBmH58QIP68i59/7z/DXxV0NE/v8ZvfFKdhGu08ax1cu7QZ0+Sf2+ZmfrJEZ0jyIbfBArJDKeL08+OcWrYlJlEfrMrcSs/29XzJXvIDsW5jT3+6WM346hOjrEyMzqQE8zBFKx0ttORTBo7WtBtvVyxr+57PoMN5SefaMgGuEYXAXfnka6wMEbXKuO45uonPaNPnG22DbD2G21mk3GxITWZs9gGPGBOKi8ICLiXPMq61g904TBKeMJ8OLIbBm20CXuYB3pbfXCIQEL4DsbxXOIw4mF0dy8LHfKqz7PYQHn1RaAp/YtzBmspT29b4DE/9LR78mgfvsMbdW71H221Y9zKkbMkdiqBD3mDEdkNeE1Z4+PH5FnKJgCxdzdoyu894xPjFfCAhSqG2lvXK+an0+muBDzMHX49NfEF8MueXV4JeNQdSqe2f4ly0QfVaUcTvH2kZQrA8zDgDP98BjysMBHMROmXq//1ibwMvHLABQeyKrBfc+6/ophmV2gIzy3ftd4aDSFe+vgi+gBMS8+36n7U5wyq73wwVhQ9g+RPhu1JqYMBpbzU0b8yYzdJAhkYPCs7jHIARYys+iT9SYTUdYCCMlndMC/aA2ICVuUjSFZMOOTKMqiUM8MbQ4/vASB8qKz7VocBBvcB4owpINM4yIw8HKxHNIiMtf4z3kmuAdQ1OTcWOmGPIVGfMnt3eJwa8NgLfOii8Epo0Z/Jfe+0clLCJ33+c38HVM3QDK8nmNHLVPpBn1ttDK/mVZBRwEEZADRAU90JZqS+eiaLHKP8pRRytBQcxQuAi6+50wPRJ0v9Vne/o0QQpgHrn/9fC8okyFn7NLrmIGhztKo8yn+Re+9vzViTtyN9pUBWSbPi+zXH1ztswTUCHngYP5IR2+bhHw5xbM3XnqzfIZexCWs56VLtxo4lLxvIOSR/zZnMg5Wz9pTZ0mdsk0UE7WbMxq3PZJPMjXbd0OOca3k5xluJndUftsZB/rRB59ZFjFE92uqDzKN8597jhBgPnUin62+c/626s3Oi1ynK678kKN3PiSAOeiSPfJk79+MYwZKhXQImnpkzehYtJfXBM3COZ+wHXeseh5Etjcygu/7pu7z6ZwHH3AhU4LvgLc/NM7p4lVxCK/pdG/okSKaP8gqS41eH/umPII66s8uWTOkXmshfdb9n+qd83QlSAx+eqbd9Y+Zj4UV/Z5yiNoAz/2OTjTW66xHx3ZlDPKl4sEQNeJBzeHlPsKI2LsCF1vDInoS38cPWgtGeOk/NS7+Thfg26iE/5OiawdxT+/tI5fAOexM9t9a3z4AHZfWD4X1/a5FSSo8yC6OOKqNoTBRQ2RyQ//wfp43vqD73rIRH+S7lcT+7JfaAobX6LvFsLeBBEWa3wSXaerQ6OPwYUECAEmLIlr4RsNZ3dXCOGEErvQwX2jGa+EIwRf1WtBhg+QIAPKcoJMEP+QQsEgixsyYghEGW8BsDW3fdWCVL8EPZgDJtkouMz32HPku2ozLwFFie6Rv50DcBDvcp/eRJP1oFD/JfgJSxJyWYsWYkkmdPwIP8Ana1rbS5dqa39gYvTgmSmO+tAKz5DAhMn0WfZxRx8u85Jwj3w66hhQoAUTxHLshQdk8s6U3ggVMjuAc82spfQWdthtOTYKe6EyjpV9lShvxY8SOz6mbY8x2C5MmZI2nXB9ms/V6yR/qduskWsFx1Q+pdOuv7rfWz+dty7Jb6+x3uJ4icXQwzYyavM/hhpq4+DwAau9A/2/X7/a3J44z+wiP4mMwn0ZXkQkAez3o+2taf/DmjDV1Ad24lDiiZcmgH1tsaO30HSwpEzAQa2Ut9j60k536bP3Wx1Vb6zT86ZF5Trg8kbI3p1OfG7RUK/dNX9n8mef17JN/K01ESbKNO4667Yujrvh1zLl9NdnkoXx1ri0HuVZsEp7tXbZJ7oXkW4uxS0i79WedQf+hsz0L3lHcvGCyvwwqCG6NyWQzT/uhQL18jdkMwhl1JXnXlmbHDW+kPpzeJPRKMC35UL8zFub1ZwKPs8EDrOi/p53c721kWuYaV8EgCH6fSIkEBO6v3JLvV8Bp+qDp1Tx2XzCs4x2dKym6pYxEkFFk/01tVpy3lbgEPkXzAPBPvN6cASLZNnzGdcUYoKNFXq34mj5IROQaUlwDqUsco0y2DzKHCsJSevJiGAHA2MczeNpf6suc+44x21XGu5TFwvwpcn7/SNZCEhxhCW3/Ny5KDtTRuICvbIRkuCpNxziGYAsBVZYHxGWEJrbNCQrlmSzC+rAJizshAkjorwMaPQEtWIBKoYMTxnwNQAcyAhBhpDiOZkNTvvnvOFTiRHcb8lOBQ+nzpszHrI0OVBGSiJx2xlDwDktaCIl/K3jDggQ9mnIzaR3w0E/Do8+Cryme1zktcq3trpVY79DgeBdrxY3ZP4OO1YAYHB+gMyCbHeHykW6P/8141ee1X2eqY1Z1XWMj1WhBG3UB43++lXWTqxoPkLDu6atujazqBrsLjt0wcOB/YPtIyBejOPXaTkxfHeLnW+z8hk4D/VoJv+r9mYHzVkfZqKX1tkWHN1qqLXFxDL5FTuoLNsOuWPM0k49Cneuhf9IL7sfmuyao21H/rFVCv9KU/Iz1Yx8sW6mO/A1nfM1bX7AZegCfgZon9NH75qr1iv9yDNZPySkxdMGC/5av2AcZHR3XUZM76uUqQvPYdflVnXp1RB6zrXgLFgm4Cx+7ZBfVXf/PXzQ7ARdo2TjTkpApoOxKIUYZNqt8IhLnQxTP0qMEN9ox9gqmUazs6ysCUFfygX5Xf8ilK0bMuLWCh6bHD41cyZncSWTcPeBYfVv78Nff2ld09eMkCyt6EV/DiNXTg3r7ktbM6Drgx8rS3vu+Yn96bmcsW8BBdruCA8s2XwEM80VSTMLtqSxFxeG01UQ74xOQCEt4lbyt6G+/4Azhr2zTVp34RXY6xLXd+U9Ta0648lCcDibFqhDhju9j5/a21qQ9Lqa5QLOV5tfuMjq2/DCpFgwe2gEJPgzhHjEiAD+MXQMCxkhIZjdNCCCjaALF8JEug7HOePj7Ale3C2f2R1Q4GtnfegUuG1C6QKE9nCjhAgTNHDpKAcIZbO4yvQ/AAkBUsUT7BmZS555nRRms8m4QO+ri2YgHkbQVFUl/O5keZ0Dz3t87ku4LBrfyeNz30P/77TNbPPDMBD/Um0JaCxuS4VuII9uB11JY5JH9V/yWYgWfNc4KSI9nEx7acZvdEghlruz7IB35XN7BL7kcfLjX3oyDMWjCj7igZ9vvjPXWymMQJ5EwI8OTDd3kWx6Sfvzy/5pkuqk7FNdt61rrRB51mE3mtmGa23K3zCdTTG1uJjOZ1heSlV/ogUBYIyB1HepSySEQfrOGrUdnRPbaLk8tOssNsMvub1yrWbEXqY4uNkY6hNwRN2frYyf4MU3Am2Xf649YJnfVPkNaYqxNe+0Lf1MWYPDMHHJp8/4ztRwM0oy/NnQUXbdC5nicpix6Vb/BB8ETy0fnuKftJo48Pg9Lfn/d+/rnZKO3Sg0mwkvKVj8xr34789Kx26GLzb9GTLafz3Vcmh+cCInZsePWQDRGkM/+C2l4bc62Pla7wVOrQTrU9gibZfWM+ev2uj3wYbfdBkYz3kmfYiXzBehz8Gpy6ZDvPVhf5hjvwroUI516vzYyJT4e+NUgwUy55BOzw2L30R/pBBskC/ygJntU3PH2kOQok4FF12qjkZ8CjGk4AmjHpE4dt1bl4f2tKmpKirAOcdYIiB1oodVsdAXUBiQQlgBPK0TYjwNRKN2FgUPoEtHu2tiomCMIoEjArKGkzgRBKUXv6ORN86fvQ/wYc9HXrfVLO96ej3Vfy4r+z9Z0wU1Yjx2OLBByv6kgx0jkYQcY1K2ECedoRlDDP2pUYH/ez/TIKJsJid0dWzvIs/aJo6yqKehlhwES/1IG3KsiJ8U39An4x3M76ElDA4cLfgJL+kyH13cNgAjcAgmBhTYB2pUF95nomKNKXQZutevsyftMDqzppUIjOmV31T3E6sd+9kWc5q5d814Tn6LprJWBhJrJtFQ6f1eBV+kSmBBz6nRkVUCavM8Bihc7YAl6XPlxqXuOEWYWTH28vgU46G7DVV3m3dn3UfpMh8knetKGOrP7iEXoif66wOc8l4A5wR+brWK99HUPdB1Sv3e6z1U8X4XM6cSbRC1vyOlPPtfPQQ/h0bedj7FW/bRsP9/om/Y2tye96xudow0axLackdgl+EsjUf7pAvWTWkd3C7leHeaktjiH5rckYgH4yLjCQAEj0nUCKtvHGPZK+sVlsON3SdtWUjqDtqH/ohkb5sGx2fNqRIRmrMbI5giL0MzrCxhYc1clBUkfkwXNBB/fycWrl0Uz9seH0vzz6G/lIsNc4lEnSf/cavT90JZzej1fAi+1zX3/pe7Qwn9qGd/kT7jvMJ6wkKJJvOilb+dvcszHKw3XBUMrKmz7AalV2LLIK9qEROvdyYCG357OM95LnGvAgpw2/fXys9ZLtPGtd9DPdh9/Cm7Nj4Tfg9+D32XJ9ProTb/c80ue75u/qa2gnsrgXn16zj89Qd3DU1ly2gAeDQWFFcYQR+4G2oEQH6JMnDj+FJzAC5DMGI6WjjI4xGBSgyCvgbuubgIF3DxlPSpnCBl45lnZoCKao99SgAeMhKqjN2k91UvCEr71WUMBwxrh0ZoiUn2FSRmYm31Jbr3DfHIjkByCtOUBr42X88p0BvMKQM4TOtrtxluJs4u/wTMBe6vYM30r4kkHMHDFWKYfH1R1gIj+lqx/GJOFTfcFLFLO6lAnoC9jRT7wdEJf3TZWzsuG5urIN9B6gLso34/9lhL+sBo0ConmOhgKLjP6eRIYC4GbLmd8l0L9Uh/neu6qgzNbqvzFnl5C2AVrAq4LIpT6det8qmjbqytxSXXgZb/3Xv/x3P6yO1fzZ9ZGdGVYfll5hwfMCymQHj6sb/y4FM+j70c6M2J3aDzxER9QgjGDG0itfCcLot76QQbYlydzkA8f6UWUSOPe7Au6Uu/bZdt7oqGu39ez1m8NZcCzvXr1wL/qQ37XdKGyHPH1QDFgfBTC3xpFycBA5YZP2JDiMrHM6BCfpIDIl0atkMElbMwHpOIj9GFOPM33KUSar6bP6Z3mi1nXJ67rzgM2nL+lN9OlXoGFFtt3RsPFPv2+BB79j4+lV8+3IvQS2lTFm+lGAg82kE5MXfm7Pf/p9O1tkRDPPLaTQNfQ1zIKO7umTMnS5fHCHgJbncLJn+BP+wS/uWUQkY3QyXhBIpj/xhrFnjOpjE+AxdGEb2i6/D3wdesBBxtQnfJVAjvISXY/H0gaM1Nscu0TU6VkCQMoK/Aui6NM1Exxj7GQXnZxhQceMrb5m3x6h7hrw2IPFzBu5wgPnJPwdbH5OPeeUxQfkCS2SbDyoi6W5f5zXKcAni15cy9kCHjIA5RRdEqWIuShT0UmKlnIdGSQTR6gpwpo4gxQwZ0EUeDYxbNoCjikoAqE/AbNrztZsGzWfNihrSlJ/jcWBEY2bEh+BcnQxNtujrExupo/vFFSHebPMi2cQkc83OuJcjWi9RgagwqoIQ0aBMNQOBpGTZ/WZkjTPEsFIQAOgYJjyKgVw5jfjG6MV0IEf6rurjHVbYSido0S1qz2GOisYZMkz99UvD54RdDN+PKHv7mccgETGoHzkE6jCl9dO5FB/+zGSjS1nQp61XSCjvpurBIZGz0f3yN/MO/C17Cll6KMtwyxP7T9diQ/N8bWSNvBTeOOHdt7fftG7H+BS4Cr8pV9WzoBIoHeUgOJsE8aL+G7tNZO66wPQXKs7cg+UkguAOKt4fV+AG06FvOl3W00dBKXJrzFGvlMXuW27Bd/fGgBWTwvIfbzOds05Sh9GZ3Z3i69G5b7jPYHqCg6XaACP0PF7A65L9V37viAp3b+k0zn09HCf6Bt2YW9CG/YOfiErDkHQ2eRVB/KYIH8txzGG1ZLo9Bn+ngl4pE6BUPJLBwgY0n978GXqueSZrgwtzaUdGJx1/RIooAvpW8/gWkEIc0qvxs5XOwuHytt2Bnx01LxpIwFS+NrYlUdnyY4297Sl/uB1i0vwFbolKI9/5FNv9B8bobxFqASuBI6Vo6ftypAsPOofrGI+YDa8GBo4q9eCFBsSLJT+eqYN9QqWJGDWKh/8l0CXnXhJcJN29EM97FPFjuqUx3Nt5cPYxuPeNQNlwY58FXR2Zr/QKzg04/iOZ3ocfsbLM/oBjfAXntzilS16wjsJyo306lb5Sz1HA+076F8Yjnw8i926FB0uUU92eGzV9RnwEAnuwQTFTFg5L1bHlrYQMTrZHjdq0MoosDn1/Y/3t5ZX232KgtfPJZDelzn1N2c0u0CM31GdToEgSrv/1slSeyKKHK0KBpbyfsf7nJpsW40DhGZ7EkUIiFEgMYIMoWuHLfoJaGSrO96tSs+cAhsSPmOoJSCaMvoMtr2/NQBQV/2BG8CBQU396mCU9QNPZ0WevMhP0eFrjrJ8PqoKhLhmIJ1z6HtAheDcLRJ61CCPNhmpLbBAXqrzP9NXuiZgbCZ/+tI7t1tl9W0rYNPXoW9r7QCWaFWDmXjGvO9tq29767cVgfpKovzAHT7SvuCD34K6fjsD6MAouQCYrdStBTMScJBfvW21bRBw0HZft3e1l16PoWc5BwlmyLv0lyY4WKnbOPS7BmE4B+7RI30ik9rw3Biih8lTlf++3DV/56Pbe3c1XbNPj1w3UMOx28IR9GQcwEceT+0bhw5f4sce27AxdEuf6KN8hLt/tvQ7egqN6AUOIZzDEYPR9trcvh16sgag6do1bJjy5pZ9zaswub901g67KMDCoebAxKH9Uub9rS1a1eDBlzwXuEGX0SXwS+ZQoME9ByzR7/gQJI59N//pI6zofsXk7Ih7lZ4JYidgYRipE+2T4BZl6c0EquCOtF2dLK8Eu1/tnTq1ZUeR8anHPXXBwu4pYwzGyjHNuD3D1xxcedEAz8mLPqOdHel3PUeH49vwKduReuh3bfW7PexcyWIpe2Fu9B2/zbZd+zFzTacbPwxEdi2aeaX73J0JM20/Qx58jb9mX2nJK6fnBjvwDT2HZ/Awv/ceSXADv5JBPIE/9WnWn7xHnx+5zd07PAwmjkxT1gXMbikFzFsV5ogwjPbM1m4GLA7nqB5AlQPG4A1XNUeFzrxn/IwZh5Ux0DZl2e9oGTWDlqLhAJhvjmzRclTHd7pHoaEzY8F4VYdmlg6MMIMWIxdnioKjVBigzIN5YcgloEtexoliNMfZ+YEv1ZfEeOujXRCS+oCunscpMEaZsZMYa8BAH/TFNQfUtsv0zz2rHoIxrnMEVACn2udQS5xVfb9Gwuu988C5rqBr1C7Atne7tbb2Bjzonr0BBX3bWwYN1oxjAE52A6EJnWiO945pRM+1e/i3d4gYdfwpMIZvBSni7NRgVQKN+on/lGsBh6L/0za5spqHN/Gg4IGA3ezODPKxtDND3fRpZJacLH0XRH/0uwZKACL9WQPQwAXHsq1I/vxz60ubn9/+LkO86ZnMVl1008afsDE6lhxu6To8XJ3uZxmqXU9kFh/XHU90Ld04Sgmsj56N7uUbEPheoDR2MM66tu1IOCUph5+rDuR0V2d8qV67G3o7s5TXfTo1djE7YIwJXuDw0knO6Mhu0m2fixVrFZ/5jB4TSEZHug6ecQQn1OphQ3nQiO6DPVIOHQVysqNCOfbEOPLhdffQ2rjr7hBz6l4NlsiLt2CamrSNjnXO8Zt2jCUJPmFD1CtIFjyDvpkHZ23Q4WQQZiKHdK5xeGYu7LZgN7SxZlPTdj1r165Z44jdYePU1RYU//wv2rUAS4IiKU/v6xs+QxtlKq8m3yXOdJQ+Cnho71rtXKKv96gjGMw8rO7w+FgAZ9fP3hnzURceNver7V6RKOSTfMfv0BQdRv6zI+uKzb9k1fA3mtYdXqOBfu7w8JCiA2QpQQyJGSkODhUF5WzbJWfLIeDgLP9MSjTPhFNGFH4MU1avtRsjPKqTs0V5cBK1O1Jso3KXvCd4s/Welddg9I2yE6QBZo40TwE8AASgM8PBgPaR+63a1BEHLUqOUsHjHKpsqYwxwu9ZMQMgKNmWPra9V6DRKyzGXd01As1xrOBc+YACzpp+AAFkC9DRR88pYrzjWh4BPtfqTx6/KUmH62uBOTTRx5oEYtxfS57vDSoA9fTAnpQg7Z4ydEydy5myeGGNxp41hVsqo4TNV4Jm5dFFL+lCMhLQyqlh0BNo8Vw/GFPOR99PnQEkAdO8ggWY0vUBlX2H+50ZZGktmAGUCpToF15f21FiJc+OQvwuP1lYeq0QKKePyQA+nQUMdlepe8YZ68d+qd/kA/8eaZ4CW/IOj+DvOGTzNT9OTnKI98kJuSKLxmSXlF0MePdzUWoQmFwaCcxFpskKx68PlpClyOgpi0nsQh+YgdE2Zez9rckiOZ5NbDb5NRbnahdd5/CcTadTbpnsiNOHpdeU3E8fo2vdMy8ZUx8kSWCnjoNelF9dWQCxSyT32CDJ3IdeZCQJX8lbnT9zmIAhDJNAh0AOvS+xC/qtLNuo3/oA71rksbhHH2vTrj3YDX/Z3UGGlasOX/ozc4brBIPIR3b1wNdkhq2wo0PbbOJot6C8MLn+yn+N1Ac8MjfXaOtZ6jRvdBhehA9hPfPQeG2gx+TDe+S3Bt9OHa9FkcicBdF7JXJM7j7H9P7W5IbeP9JpFEjAY2uH4GfAg0AyTgwDp81qmGugGVg1GQySD4tSaACpAAbl2Bu5pS77qjYlSSlyOrTnoADVQTlu7RQR8MifOcMw+sIZbmB7qeEL38ewS8oaHQmz8ehbDMSFu/CtqmOgrCrgD4GKZrAHCnKNKHiZwVYHQ8ggUn4Mr1Uh/ONZgBE+zZZOQI6CSrJzQfkAxuzOqNtVU18CHpS3cuEHZbTtYKjJGLnIGN0X7CCLwAhAISCZMs4BHPLhO4CJLPRAKf0+5Uze9ClbbdVhHOR2LdEN6LYnkZm9QRK6I+Bsti3t7AmscKKBuszlqB39Nn9JjDswhceir/LsGmc8TS9J2safdKzXVPTDcynfirEy15ymdvfH//BxXi8z95wugFW9faKDW1DxD/6w8QmerKvTff7szNA/devb0usunFZygfcjF3bL9f0GZMhQZKtvc/SbnHwGNEcZbnBPkHSPk3eDLj18E3Rgv4suneb84L+ZnZcp82hnvM02CLjj+arv6Xl87j5nz2G8DnYxBycBf+ews8ozOiCAv75619PAarx81THu83z5/bEo0OtidmIJK6UOdkJ7e1dwjQcOtShS6eSa/qI79uiE9OdSZ3rRfJmP/nXBBBqMW/+j48yle8Zg/uCGJLiSvaspO0+147lERuhXdcYmsXfyoBf+gReCW+CrqtvZd/yHZ/RFcKFimwRr1JfdFgLYfARtGoPy7KXgg/LaxId0PSzh97l2ES3IQOyHPuoTe4WXBJ2004IaA7yob/LHbla6nnudgAdammtByu+e6BP8BJc48CSexa94A88k4Xv3BDsqb+b53jOMgBe0v/YGwd569+Ynd/ih2ijjvzcW2TuOR8u/O+CB+dYMEzDBiaMkqxIWUWmKdqBQRkShcLUDzOaQj9LZXAn4+LhqVuRTPyfV4H7I/wAAIABJREFUKjjFVh2zPL/0mRO4tBWPgTeOSwjppfv97PXFWWKkGFWGt3d+tsbIKAqeAEsUYByvgAz8jRcZ7swhBVUdE4pYMCtJX/B1UlaPE0UmL32eAB5GmdOYlRpAJ9s/06ZxMuz6rL9AnGt5/XYNnPjdf28jfTr1TBmrV//RRqJcBA1Cn1HdgFg1YKM8/T2y0wPmPk//m+7ZW2ZvYIW+MV9rwVh0ajT5+Op95gOvMnLXTlZKtJ8ExHKQ8LUz8J0U3sNTdKZVsNFc0s+CfrO7PhIoSbtW9tiMai/SB+1xSBh6feQUtFdY/uUfkuWHs/GQCzIbEAvoAjLaq4D8h4KDHwIy6hDUv2cC+rIL5579eKa2l4KtdC6+vieYPYeO9D8ZwJfR8xxhgB9/u0/vO/A6zMNh800bcuTgcHodlE2BsRywiHuekSE6DJ3WdqsZh/zkkiM7k+hhtqhPHO7Ysf6Z33QjPbSWZ1TOPeMwPvqZjarHkpO7VNe17tOhWayxsBJdmF2b+ozO+ms+YQa7bDKW6tCjb78ggAZ0NJ7AI2w0mgdj4x1zyLZGNswtmrnHbrT0/tbsAH2qTW3hI5grSdAmQRD1ysdvyOs4yppPtiYBHGMmmxZuBKH00XEpRzZ1ZnejdrStn7AhuiQIwxb1SV/J26X9BgFFc2issW9oYS7gOd/A0h+2lx3jX/nrNY0/Jn2pfiyP/pvOQQu8z/bhZXqDDLufYJ55g7EvhWXJVubhk9/vRCyYmF5PIi+w9ZY+Tv7jPKZA7NrW970+d3iYiCXwxXmhHDn6GEbkuW0x/mjbisuaM1C76J029dQE/BKALQBqpVW+pW3LVsIpe2OJYantXOpaH0bjFcGM0F6qraOerxQQvWe0GTLGikLrV1C+lvrxDkOeb4XECDPyrhkqQML7YIyS+9nNYauvNrMaxeAz/vmtFSsMDHpL729Neesr8COpgxxVMKE99QCw5MFvxoDi1x/P6kqM8mhA9gKOnPGgPjOuADTZPSd59YMxShtkn9HWvzVH3qrd0krsUn/I1d5dIdo4JeCxpOtGfcsHkZbGC9ChCzoBgc5AqzlCp1EwYdTOOfcYTLxbgRvwxzFyromeNJ+2HQs4KAcgtt0Tg4CD/qsnwF1+4La9YjYAZ2QlwQx5GfS2o2RQt2Afvs4qIPqR56za1X67JkP4nkyis4CS8rOJ7OmT/t0zWShgq0Z25J79evS2BVvRrQIbzg7+xZ/PmDipeJmN4ICRV3KRRFfh9633k5N/64x+M6/ZccD1iz1bTB9/nUO+UZ363Tvpta6lQEnNs3RNv+ZVDAsQsVEJGJBzOu1SdFvqx8z97Cag39hnco826bOzZ+kvbMCZz3O2vOIObZIF+i+4GT2iE3NPMMI9R+4pS2bco2sddDR6CW4rU/kPloYn5Pdc3zxHc/fgbffwrzFEd8MywWhe2+XI4hF9HvHKDB1HeQTC0YYdltgrzrJ7wYXZ7YGX25/FLRVZKDCGSyY7PMyd8aORV5jhTWfzpH8ObbPBDliBbDrDfTAFO4v27KdAyZcgib+wNrDBlxzLJeui28wPuYedYT4yTD7wpznEi5fyo2BVfG0O8gcILjmePXXBZua3Ls7A55++wp7Kjrw/UCD6dCk2kMyfAQ8rlKO/qsCB4lRUBQhcm7iAa2Ux70zKjpDaMas2fRBkVBeHA/MS/KVEaKy26598lw58GDMhHSVCvLTzY5T/uHceBShOADHvHTMQ2YUwWzMHqjpnjCQjBYxQvBSleU3CV5VX/RahTsLLeDS7kBgsdSVg4ivlntdvSIjuW+FKACTGUttAvHOAXdph5AAIY9Y/hpOBVbcIMqPp97mGAzDRPoeUgQ4Ac9Y2gNZed+icWSB3b9vkii7Zk+imL7TZqMCc7YmoowF6Nifr/a29v2xlBggBTNAcPdAJ71hJw5v4RLlbJXwGWG4lwTl9zlZeAQOgUVDN/c+/lDIAUgk44DHjTTBj6VsfjDvgDuSqG+AE2kZ6GRhKIFNeIH8pCIP39FcgZjaRM/UCnfdOtnOT2WoH792nZ2gfvcgvZ09i4+nsusPuGcZR+0hHeN1yKeEVY8yYl/LN3ke/WbxGvsgueRvJrHo8Z4f7ZK7opCXnlp0jj3t0cW2DLgouhSv1gx5mQ+id7EzjhNMl9Fowa63nVtf6ageHfrIbnGw6rNrU6NR8Q8UY6avkadj3Qy+zsWxykrzq622OAIbgBEef3VIHva1O+elyzngfGJefjUM/86iePrEd6hA0kfTVnLZ+fmQW+IDR8DD97zzyNfq69/zmzAp6Vh5NX4xZsjsqAX79Y6Ml+IFMXDIZH5o5a7MGaPt28AXa41myQJbwCT4WqGE/4S9/MMFcqa9iVON2kFH0NRfZScJ+srdwsUCUABDcWOnU9+cWv2E9ugNGTEA0wQ4BoUskc4wXHWiX+b5E3afUAQ9WTEwXrenHU9r4rmUEPMjwmpyhzWfAg8M1MoImabQKRUnEOSGke1Zz+zpFuWZWXCkP0TBAMQZhaYIb0P7NbxoRCH+2vC3ln72/FJxh3PUrju5sfUe+y1AAMMsqMTCx9mczl1pkmAFPBtlBGTHmFKbABePvfubYLie/P4HCx5+qtZ1UymoyXmzp4znnMkkARB0+LJkkaCePcvgNCEqEn0Fj2IwREAFalAee8B8AAvj47VkNxqT+PWdgW/ucY/qBUtG3OLza8DxAzWoEA0um5WVcZxMdEtrtKRPHfbaMfi2BcHUwjAABB9n8GIvxheYZbwAjngEG6Uk74QL4AE9t3SqhHSA7s+IjKINvat4+4ABELQUcjAl/CsgB8MaMN5d2feBJNMI38uonQDICXuiPj4F5fcTn+IoOx0+cF3IJwM4m7WjzUVZTyPVS4Hx2TN81HxmLHiRjI2f7aWjz8cHOLaefLdqr55ZowE7s2UlHL3CwyA+dWJNAPtkeJXiN/C7tjGPHLimPdAadTL9Er9BRnHl6yo62c78bMRrn3nvoyRmnN9kSfY4dRS/OmWf0b3ZLZAdFxof/YQI2maMYJ5bdN35OPjssDzqrNwde4kSj1yd2KYPQpuBQAh2C0GvOIuyiv1lsIo/6oN1qX1rg4yNQTv9dMgkaCASgS03mHo3ZsSTj0V/8zF7B7mhzKfnSTgIe/Bo6akkG0qfZs3nwj9zhCVjRPKK5hTuBErzFvgscxF9id/UDjYJLzI+DHUI3gRL849XSBEngHzKPx5pMDRZBZvte82kzi2J4IcGOio1r/r3X8D8edBjzJb9rt7cv8sMu+K0u0KB3DYCcUu9R5hcKZAFpOuDB4ApE9Mk9wtsn9xLkIIBASH3Npc9ff3Mg4nDoIOavrwTUvPWaMHpfkZBj4ijYmqe/ZvAoAEae00qQ9zhhfX36no9Z1mcMT+hR7x/Xt6UAIxAwQcFwqpZWn5d6Vh05hpCBYCADSvAQ5Y9vazQafwITEpnQfnXgKTjA0bOap9+Kja9jIK1cale9ynKuRf2BIvfTJ+CEYRfc0677nEKyck4CBmI49MERsMzh5MQyUvpWwVv6pqz+MKzGD4ABFgwSsGHVkkFFTztVyNeeRObSn7VyjeYfuzP0Rx8AO8AQGNIv/dNPQFO/+/Ggp3ECD4AEAJcVRm3TiXgFT6CT8pU/1vp3iWd4X79nwKSgnbwVCNY+AFH40pjxFtoEfNd8rjk8QGRWVNFv7XscVb7MBZ7N1uO+boAcaA1/oSnaGutsMvfmVbkRwJ+t55L58OxhL06jKLrRx8D9krN9Ws23LwWIG8tWwEPwj70ZJfozNmX0vL8HZPdYjz5cw2/qZ3voghbU7Csd/Mbj9OEo0fts62gxbZR/9h57y/bQV4+e6CK2PNhCcDw7IYzDrgU6mjPKIZQs6hif+3Sisq7Rki519tyZvoOT1UOHsldDvfn+1uaUDaS7ldUPDnS1b2v05Lya6wSaYAPtq68Gydgm/V37aO5aO2vP2DRtsic1GQe7UXc/oj3coi/8ArLlesanqHUvXcMC6EiuzWvw3FL+a98nv3SlcbO/7Dt+MG/0KD6EmwXC6AcYB+/gKfPqMB7zaeGHPU2QBF3hbJgONqYf2PPGswIkgyAJeuMFmE892sk3Zs6lhT6YS7qKjDyCzaePanBDAASvXlr/nUu7Zy2PjniUv7KWPnd4EAjM12+b9IqGYEYUWSrjmNQPTXF8lgxyyuSsrO2MBEKblRGSZ3RWfwIlzhTJl10p72+try2oUQSNsFN82lIOA3pdpyrjUZs/3Ht/a7TICn+eUZKUQ/qW+8f5fhQQAafIAwjMd0DDbK8oSkCBYqJAAyJyDVhkVUDdjCoekwQ/tJ0ETHrO0CSRA3kqqGCs5SMfksglA1XzcDz1AQDVh3oom9+1rbR5ypkiUaczoEwf9InxYrTIKBqgG0DBCTZG/ap9Sx+d3TeeXKuHYXVYzWdcY2CBE3OZs3IMm9+5x4A6lHWoTx5H7UPtk2vOvb62oIZvcPz5XzRHHh0BRTrENkTBUzyhjWrMyT8eCR3UVXVkT7Nr/OYY6d9MAjDQRNBjK+AQGcjuqd4epD20EigxLw4rhUuBEvIFaKGZvOa4bT8uejv10vP44xQAgy/Uv2dHSNq91pl+qMHQa7XzivXatfZKwSKyFTuyNF9wGB7uV7D8hmdiL5bK1/v4rtcRArPkbyvR6/rBwdlK5mgJ27ET13qn3ljoc6vTz5DYdjYTXdlRuMU1LECfsvN+2+XGcWaX6Ewgnw61asz2yAsr0HMwKnu1lOAVc0ifxyY6m99THUROcvUBjEuAho2JXtfva75+JpDC7vZBj3xDpfF4sS91Z3DwxyVee7K711gT8NhyxJbm6Z73a5AE/kErdMwrNwmSkHHzbhEIRuwP+ik4DmaKPVYGjdC9/hGAc8YcuqsXH5y74HdOX1J2FNyAYW+5GJa+vOp5d8ADIRhVAYg+MZCYloJkmOUxWQSiJvdmVlspHfVxnCjyGafAgKoy1S7FznDrk6geB1Ieh7q1oa/96y+E1ys5CX7IT0EKgDQj6fsI3di0Z2zqZSxEMdFDWcGOOLqVHsf1/SnA6ArGcZTwGmW75IAt9VYd+bYAUBCFTqGqk/ICHBh8CQj1rO4EwvMV4FGC6qrbsfHfD/fe3xoIrUE9/KlNddlKyugYn8CCCL2AhOe13qVxzd7H8/qFhgxJHZc6gDCypi/Otb9pA4gidwCZvgHD9AXnxRmos6pkHBwAhwBEf+hHPfrn+a28/uZQtzbQjaOvr+YU7RhxgJH+MAfmeyl5bv7pHud+rPSAem1lNQ+3/qZP2sVfW8muOrQEOPQVKKFHR7pPXeiEhsoAsXTmUsDYfAPP5EB+8qHuUaBEe+hGj8orYES3ZieegIz+CaSszc1ovFYt1anvj5TYpb0f232k/t+zL+hGJ71KMpaZAA7dO8JX9BC91Cdy0+sneegkZWriGJCxUT3ywVhkUqK/5WX31pI2RjzOPhrLzGvMa/WvPaPv6ZF7r6yv9bF/Rl/Sq3Qk55LuhBvgTfqLTfOcnXLdAu59JRu/fZfDijz60/vaYCPpSL/p6VN3ObDv6qs7KXTHuLSHX/T7Grs76rDZcvzZBz30T/v4oreP6M22oYFg9LnJDg9t8T1gIv6L/kSGzq3/kcvbtYbWaCoIh3fZd4E8vGAhLPyG3pcKdsDG5havob32HyHh+xrkw3t04yMEYx6BPpfog4VhNN0KLH7u8EijlKmjrlx6ZvsTxhRdHhkxeURGMdyS0ZTHDhId42gA3Bw0Ue2txOCOVsQAR8IjeEGgCJjodgSO88ERxXQjIA+YZ2zqICiUJcWfwIk2XLvvOYDiN2dN2b0gfGusx/PrUMBc4QXzCEgIWo14Yq11dXidJLzAmAU84H11kh/OW5LdHfLXnUF4quYhO+rBr0n6CIxkxQXwkUckHX9GzgBbytOZLJCtSyYBAvVqb7RqBGCQC2OIXKy1z+jLj3ZLqylkKofVS3oC2Ne+3Ts50MaR354rR88A+0v19/0Dcugl/aJrlpIVG/PMkZZ3aFQ/AlVoBujcOuEr/DWT6FT9pNsFm/CpnTXmCL+NkmAPOwDcRpaygtfnNxccJA6IvAmULO0oQU+ACG3RWV/0T4BqbzIGZfsA3d56rpGfnFzT4btGnx+lTjJIVl8lWfCZGQ9Zpf97mwW39PJOdsnbKODK4VRPHwxge5QZvdqC5vUZnOV3w4qDiYg9G30zI68/DIpd7Ba9Q2c8m1PB6abzzLEx0OXoDFdI5ojepdc4i+1bZRtUEzgWxICB1aWc+W/2/J//uZVmN7Nwou4WLCg7ITaa+HwcvoBFakqQTN23sIn6gU7GXBOa2gWJDgLwfULvJZ7u8679zuut5MaiLDlEd+PfcsrW6n2VZ+aA3ruUHUywA27A24+ywDEKbghuzwS4X2WubzGOkwMeFC3wixEBxhoJ9YzytKpnlZyy5ShQKqLNjC6Go0zaSkSnMEWuCX8FoMrUDzYOifP+1vpTI8McGn20OmzVeC01JfdnfzoVuRUoyUejBHYIDifXmRLV1sjpW2v/ePZYFDCP+cApp6qBho5Xt3qMD7K1lIIFWBlL1wwbZz5BQ8GJGuEFBpvB/e3/+mwGL2eHiJvkisFOsENd+iqPvAIhAobkR12CI3Y3ABaXTgBqjDWdkHHVdoBuziw6cIiXUoAweRI4FMjYShkv3dLv1hqV1YZ+yE8v9Q7CqIz8wImx9tu9+/xWKcx1v6uLXgQUzQd6mT9/PeDWCbjSh6q7l/qANng2wBBf2ymEl9Tx+RdbBhXQq0CyYAYgZ/7XAiV0KyckgB3PLu22Yj9CQ/K6NyX4Jwj+iAnvV3v2iH181D6hG3m9h2xdgybwDxncklfyRqf1K9DwlPJVL5MtTsUoCbzLP3I8s8tgtMoPF6J7Erkk96O8PmhPR44Sm8VeHOkrBehjtl3QIwEpOpMuzo4FecxTbLK5pr856nZXOPx25JVOeXPQv3AEXoIp5Kt6mE6Xp9n6r13cvAMv628fjGHHK/9sVnRmBjgkGKDfWYh+eNdrQlVu8CWahPandgGW0LYzLCjwxhY9qj06dZynlsML+YaHBSY4LQt4e+uE98wZeuPbR1pIIJP4LIto6etI9+4d95H/VwqcHPBIFYCvCBwFkPevsrMBs1JoDJrV33xA0QoEo0y4OXjyUZqcFMzMkZC/Jnnqynd9lmvMwkDn/VX1UZy9w5H8o7NtVvo/q8iMnSFZWuUctXHcey4KcMA4d3jLYdW+/xvtWyMSdIgTRybwJTBB8apTsIPCqytdAB+ZScr3PRL4A3yVqatzDII6OYLO6iNb8mmXgzrcbZBGzjjbYRGw5MyxBRT0uwIJ7X8GaBbaC9jWd0BgtGurFmUYGDLlRMXRbiuhEVk3N+YD6NhKAqfmiuGc/cs2gKcgB91GV5gL9PHqBd14S3DXj0/bM7RSTpBH3+vKrqCu1US09wxdBBHymknfXgsA/uY3jTfxI35d2/WhbsBe3rxKA3iqHwDXpqDkFj/1/fA7wQ5y+YgJX7KFVSc8Yj8ftU/ohi9nbfmjjqP2i7z2gYz6PNcC2mSjvXr7cdPuNnIUh4H8sBH4bJSsMLNNS9/9IDfa6FfAyWJfLrtOqh3QJn2xpNvpRjrnSGMK0L3wATubORBcCp4IRjEfdCibQ1faHYIP/M591+75CzWu85u9wi8ccHhF3easYaCfft9sBxt6ahI0aTz5sdODrPoNV98ywXhoYWxsdU0WXegRz7KDhk13ry3Y1sw7r2EONOV8wznHro4fCcjvg29hFHoCX56y60EAAW4zZ+i9xyf8sUeX/6Vv+kX26Hc4p1/8vHyr37PG0HoLE3x5pWVELkEKBwUroGFFgYNAOSQxxEBcbdBWd+Uwt/z96jMDjxFqPakv53yUC+NQ0JxBZSirvYlA6dNsAsq1tbXyMlvfke8xKQBgMPx4jFE+5zsfwJw61OUa8KTMyQAHEC9RzNUJBz6skifJ67WVJHwPgP7d3/9tM86+P5Mgibq0sbarIvWceuZgGJPgZ1b/A56AMvTSx/bXcCZ2ygBD6AOkzfy5MMALaCCLM0AZbeUF/LUz41gmcGXlZ6SP3APqs7NN3YCSeQkt7PjJPOjzOYDx1LlKOUBL32oQI89GZ6vBxtOP3W9gOx8izXyjQ59XvWxEghnaz+sxAem1beXp8XwtX934TPDuVOCSIKB5fNSEHw8QfPrscPBfzS5zBI1pJkVW68o0fBWdR4ZWg9/vby3vGhYiP+rpV+m13W/5p2PZgCQLUspyNvsEH7JZxwpnT5mvv2ESdOQoeQUQ3wtqoF8LJn/oW78TvDKnflt0FDRx7YC16WU62a7K7HAVmIZJzFXFQPI5zsG+CXrQyXgVf8IJt07sDPtVA0jpA3/GM2Nl09k1unkGZ6SO0Zn9JRdkAQ48Ah4/Ugk28soxrGsnPd5b00c/lv7ll8UR+AKd8Thc/EhJMCcYEJ/l2yWH7rv8LKE1HE6GR7g0LU4FPLyPVlcfGDz3+iRSNxMZtTqB0TGq6PJa0pZ6KfA4PXXle61s/wxR9m4jTtCjBnL6eo/fr0EBgiIo51sGDKBAxNIq9dqI27dC/uiPWyCCE0npWWWglNXrnBUxOxeAmgRAyIY8Aax5FxsfkkEyE9Ao0KGs1fVrJnTRLvmRKG9jdC/OvrN+6w8jRPFYaedwA01tZ8BEMGQ0Dk60VUdtziZBWR8o3VOm1f3+1nZ1mQdzD6wZtzEZW8bLKccnjJh5qK/pqcccz+4UmR3T3nyAFp05k9DY+LzCsgRygWKOkHnPPK/9+dkESvJ6DJ5oAZiOD2yJD23R89RXBm3lxoPA0yMnr2NuvTb1yP1/hL6h3wiDPELfTukDh4gMcJC2EseXDLJPSUA03UTWRvZAvVbBJK8CKV8/aMqm1Nca5IvDatU/iXPS8672yF0Dm//yD82xra9wpqyzOaMb10Bpzf/dr+ncBJsFJ+Br9DPXbBN8IJBQV8cFOrxSxIFkm9ghvGW3CByRa/OWbyuZu+xmhj0E77Uxg+fX5ojjrw/skHbvaRMTQDLWGizUf7bKIpM+Gnf1d9bGt/TM6xpkLDs8sjt9Kf93uE/2Be8Evfh//DjYeOYbjj194Gf6D41h7KXdZH25W/0ORg+u1y6eOl7lu/wMRNbYK7qx2rW+tamABwOJQWMwKa1Rpe5RtEtJecqG8tM5Crkq6r4cI824MvCS3SKJmPV5t35rW9ml934pe+1xcvrgRnapbLVxPH8dCjQD+Cf/vgHIz1Xqn36/a4BW+/OdD0oZL+d1l9QJxHBMkzjXNQjoud/4lzG2y0MQkGDfEkCQHW3WRA9Q4IATIAWYMUAAQz0SCLHCYtzG5JUYgM0KIiAGbFvFskuELDJoLSi08BeTaj/664Dpdv54TUKdaKgNbWlT23nfmfHUt+wy0Oc6BuOyKsbhtyshq5eADMBZA6kJYp1iyPuxnPNbn4xjdlWNTjZmZfKaSQJztR8CXmiQVUI02/rzs1k9TN1oT9dqxz11haa1ranr97fGU+o5dWfIVDsXymQ19lQ7dqEuPH016MeZeKUkQNsHE5bGZwGoObNlZwVHd8RX9B7dXQNEAhJsUhJdIQ98Znt/9CSsRie4T5/anUTf0XE1sZd0JBl0Xtq5x3aN+ljrOq6/UoCNFQxGW0Gt6GkYAB9Ux8ruhDa372/NPsPY7LO5EXDOdV6XEeCAMTw3z9H5+OESAQp63c5Q+ADf3jOhY15xGX17BmbLKwjn9JPtJycJeCz5Hee08Wxl8RK+RRc6AI1y3juWGuzgnz1aoufqLm0+pXFXOX20Pj9rf8gY2vIn6Kw1XDAV8EAIWy4T9bSawDDXlUBKUlBkNKEMLsdCGZG4rOBZ6VoKeHAkdL5uU9L+qVvNMODS+4NRTrZrOhAvH5kJE+h7BQy5f5xfmwLZXQBUABcc9f5d0C0KqIOjnF0eQCRwCrwwAPicE27bv+s4bcCJNoFLQAQoEZRzTz713SoxKgBRBbpkcQReBSgBB8AKONNPh2uHeoy7P9w3tpxdc6YdAJyAhHOuvQ/pXr2f587K10O99Uj7+mR+zYddG7aHmy+7fRittQ+r0gnKVUCTOZp5leba8wcko19A7FZ78qMLmoT+Ppa3xPORDzRA27VAibYF7OTThjN6c5bsAOJo9avMW/1VDh+oa/dunq3Kr/Qcz7CVRzqdAgLDo0WX02u8f8l8vDSvJ2z1iI5lBwSQJeXJLFxVk+cVfHuWHV0V5whiWvEny/SnumEhwUj3yLadb+6NsJDFLnKY3Ym1D67pILroVAzX1/cdfws6wc8O88+B77/VYrcQe8YOCWSFJyy+uBb8Z5vp4Lp7R8DbPMuDZzyv/PEq9K6vFwjUo0dN7B0ePyfFp+APwXvHDo+fG5/aqYsm/Cn6mx1Eq9mE/70+Fx0lSPxoyVzrX3W86cYRVn60vj9rf/hTMCvcvpamAx4YzWpuQAblSClwBgQiMLCveNckICLQQOBF9/oVPIbd81Fyn+JNkEUewZFRQGVUvt6zwskQ90BAHpE3/avfF2GwrbpnrPIJvCz1tbZ1XL8mBQAMIIHjHkCQD13NjpgM4bNsIyU/FH62UqoXnyaogC/JFKDoGZAPhAIijjVHfLZPs/k4qtoEopIEPsnJmjGn5KP4AY0ANeCcg0qPWP1nCDnbxonGaMQZdvjNgDgSmMg5tMhveeR3KOudZytLVm204bk+mweONsBIL+mX/vUJzde29QKE5qkmekI7NQhSn9/y2rgYgjhFW22jgb7jTXOEZmhrXqyqWBUcBU+UC2/jYQ7TZ3Dw/a0FMoBrwSnPOVEJUNjVk/ue5a8RbPWV/HGg9A/4f5bEhuGrI51OAVhgdufS6a3cviSMtYc36C7ySn7gLQ5ADaahEdkdvTfu9RTy0+tvOkO9giJsluRePopJRntH2OqadvpU4OmLAAAYKUlEQVRX+yoFBe3p5ZGerfmO6/MpwN7FwYIvwlOf33/5+ZfXUmMbotPNDZvsPtu697sK5/f8djWw//gRpmJz2CfygI9jm07tTQIesA/f6BGwwKljuUa5BDzw6J6ABwySQCxejn66Rh9PrZNurLu21QMjnvophlP78V3KsXvoO7JxPQ2mAx4K2o6GQQF6IBUg5qzYtUGwRUptE2P8GF2HiEsf6EgnrBKMggiMNGYWeNBeDDKQs3d1QF2YzxZOQtZvY9OHkeNI0VfgIF+MRvp/nL8nBRhKIILitbrctoZ23yXYogxHmyPOWVMP3sSngAalzlkEOFxzHl17BtzKq4x7QOQtEmUC6NZX1qwk6fMokJg+kaG1gEHy5UxxrYGs3sDRPXZkzCaB1z3bdNF6TefQX/0uNWMI2Jzt1zXzAbANvP7P/zLVDN401+EtINiuIwEk9/EjcNivjKVyjhLHTZvJD0TiWVub++CEYAzgyU5ku/XWKjcbo26BMc7YMyUA77Al580Ye75Hr5zX2u1KC4YJNgbzzLTs9ZEEzdkLsgYEOlzDaEtJWyMMtpQfniPXwUwcZSuu2snOxFHZBF6Wdn+Myhz3TqcAPqKnfauC7TY/2aXHZrNREl0MU3D084qL+6NvtZzem8cuiW/RBF87LvGKBB2Prs5ozZ4JStaP+z42Va7bO/jIIprzbMCDnoKX6Szz1WPB6/Z4vnbzXd8moPv0+UjXoQC+mMXbuwIeumu7OieDIwMQ5wDg3AN0ORRtm3L5Ky6joY52eLiHYbLKzZnJqjIlbmCJRo/qzD0BGX3jsOS9QVs2CQqwnGTbuTq/AIz3ty8Bj96xSR3H+XtSgGNomyglzJjhqyUncIlCAAcnUB0ACn4lR1lhYTTxrMAKpUk2HO4zzoDurRKHtVcsWwEB4KEGSbb6qr7I+1Zez9Ud8D2TnwzvCXigNb2zlMxVXdVkhNHpEqBpqc1T7guuAb2z/Gm3Bv6qulK7+DU7ZfArAOdbHF4t8d6/b3PYJuyZ8vjazh0rZksru/i67uQTyKi76+p4tSNAIo9+PGMytsOWnDdzZL6CyvNqe5zSdpzS7YIVe5PABrkgd+yFg31aS+ScXtjTHn1HZsk6Xcc+BWON2pJPv9YCIqNyx73TKcAOmaPYUnY1u/wEiPFYfssLg5gjPEOfK6d8/z2703v02CXRgM9ChtZ4eXYUnFw0TsDDogm5hOuO3R4/N5ybj5ZmB/AabX0SAT3xpKN/jWut7C2fWfyDGWv//H5FW3VLui61FXs5w0Pq2B3wSMMUBIdPEAGYtdvDyt6ehDnq6gIwTjFXByMfaUy9CbbYqaEPNQmE2OZsdVw98vYgm7IXlKHsgWcpdcboq0e/qtNim9Iex63267h+bQrgKYaSQgYeOYF7v0WQVXQr3eoAPhwApXodvuEhAAg4Ap2e3XLFjEzpW/3COcdjLYCwNyAhgDAb8cdVe+sn+3vkmLFa223A+FZ9JS8azSrgW0kG/hJ88B7+bMpuC39tx/dlBDTyMUM0NE4gzuHaoQ18KhjBPvT6d9Q2/aus4Aq9rI4EvGt+K5BpAzh91gT8Wok/0mkU8B0JAbU9cnxaS/cpRacsBfy2emSXlOBm5LKu2i+VtUuKnptN9AHbRE7X3pmGp8izvEewY5a6l8vHliawmm95kB2JU8/5zi4+9wSz8Q5cYc4Eso50GgXoeJgtAQ/2jM16Zrt1GiXGpWBJvh29s4WVLIbgSXnRdOmNgXFLt73Lb6x42JsB9Ple3/i2vX7e1uzy3KOnTg54XIJEttpFIXOi+tVSbYiGul8jzSKDHBf3KWzn7DBxzfmsDCY4ghHlzesHIm4EKK+4+E0IAVH3OZb1b2erl9E40kGBJQoIwAF2ghYAQz7gWAMES2Xrfa9zASMcTsYAEOm37Qs09Lstah3XuCYjxlVfYRF4Wduez/CTndlE7pSZTRReDUxulVO/7bozic6hC0bOt/Kjv1ggMMopr7pjpq1b5MmrKlZLZhOHxpxzMIGOejA0vsVhFbnx6m9/94PenW2D3GSXkzoF0WuyFTuOE0Dey0LN+wzX7BeasjXtO0A7X4d7hjFeo48caDYcD3LoXzXgEWxzDg3ZDLqOLiK7XkETrBzZIvIkeLH27RwBT3+C2g4AvIv+9LrdAHjY4dpuDvqF7dO21+BuGZQ/h2avVpYdJSuZc3xVA63mxRz1887mmd+KoV+NNtceD9pzdOG3W+O0a4/tEvXztQSDcl6q0yIIHpZPsOMSu2+W2jr3vrcEzHn1E2HjTx/33AaO8l8oAC/WP2zyJUN3464BDw5DmAGQqZGx2k8rgKP3dRl14JgiJwyjj5aIDlI4HDPOaAIjmFNZq5HZtm01UgRWvTUJlqSf9f5xfVBgiQLABGcwzqJVsQCPpTK5D1Ti+aXEAWQE1r51sVT2nPsUufFUWdQHxmgpiXDvMfjkrNa/VG/uU3Z7XmkB0mc/HiWwsza2rN6kL870y56Icy17i2vf8zCHMyu/6Q9epjvt5BM0oR+B4X6HXfKfeqZ/a5124AHjQLkg4qusjgHD2QXDbnFCsovmVNq9ajk8gFfRiM4T8MKPgpzs8ismThKez47Tc8ZIVu22ys5BwQ9YC+ZBV4EKuxHpLU6u19EsArnvtQb5QntBEXnwLNtGz6kPyHeYH2e87TW2PnB5zjiOsvspQJeaM69XSAL3+KruoKTT2YNg4ATsX0XX7qfaZUrYoUUW7P5cwxCXae15arF7Hl+iSQIebYfHIOjPJibY4fzoPEnO6lxbMNPvGgB5npl6/J5m94zPbEgC+niGfVvalX3XgIdVUIZWB61GLKV8Z2PNYeTI9JFqf9aTUQ5BUj+wlAAG4O5P2jDqecUl+fJqixX3R1yxTT+P8+NSwPY7gBPw8GGwtY89GgVBpSTx/FLyysyeIMJSPXvvM1TArhWgJHLBsC/1VxBS/i/fyEkF3VnwYi3Y02Vv0d09AQ90awa2r2jwexTQqNk4XIKtn+n9rc3dnv5/lr3hRd7Xph+XktcL8ernX1pZyniN++9vbTUZOAfG7dh7pSTgEWDE/hgfJ5GckG3Ox9Jq/CvRYTiW97f2p0/jaNMtbDgdWhciyPyenV3Dth74ZnZn2DGxhnv2DAH9BDzJP0yDrvS5Q0AEDzpcu4f2AhtoL8jktWX368KSIKUdIjlmXmHb0+cj73kUYIvMY5LfcAhsmySYTc9y2Djo8MeBd0Od084JeAga7tnhelprz1EqwTSL0Al4wGPu+wZefY1PMJb9lw8/Csw9etLXutvAwh3f8kjXoQD6Rra8CYL+AvIOtmqU7hrw0CHM7MOLdWVv1FEBCoLRJ6sRwA+lbqA1D4KMQJEACEHLVnVG2p//VIf6vOdoWyYAqvxhxHuqH7/3UgAPcWyASYCDI5n3aWtdtu77k3I12U5sxY0TkK3CVtrvkQLE6ytm5CQfR+v7tBUQ6fMDZHsCGGR8T35yvxT97ftCl8i/lCjb+qe4RZwBxyVlu1TPPe7TufjQx537JNhh5RbgSKAuX/jv81709/tb2xKvX+hoNf+R39c9dex2RaFtH3DikHqFyJ//ZIsE4ekJ4E8ApDopp7b9aOWMCR3ImmCPceM5r0KgBUe7T/LDDa++g8D4jZM8tBX4wSpoT5s9v9mkHBV/ued3vadec2R+jvQ8FBBQpWuqMwmDxFHISATC5CODzrfePZp+vMrZYgkbRnbRk/zm9S+6vH08/MLy/Oi0g+34aLBHAh740KuJ7nsuwZL0HuzljDcfPcHydGN8Sv3125sFR7oOBfLaGAxBnvASmfMh7qV094CH6HL9ou1SRwEfjlWNPCeKiqmARe/mE5Bs4ctXgEd1Erh+VRqAysqG99JHYGtU13HvoMAeCuAzSp8h/PzOhy2nH39GUATcyp7txSLfnE98aUUOX94r2GGMdkcwTg2AfwxaEGTpfXqgmeJfCoj0dCPLPRjr89Tf2l3bHVbz0h3kvq5Q1uf9tbp/2MHRZaCPPl+PeX9r47Ry+gyJUwP44q0avNJ3c4s3gWX5zN+eoNLe8Wc3ScChQEddzd9b3zPkjzMrmDFKgBPDbTWeriD7+C1BEFs3AegfwPMDAujmNL+/NUACFBqvnUN0G76qus2fmgVuF4Nc729tyyob/2q7fkY84J6dE3jFN53YAvN9r2S+BJiP9FwUsGhn7pLoVo5BXRz0zHeY2HZ2oQ92pexxnqMA3wSN0RJ2o7Oc6TvXDtfmhVzT64JNdrvTj/AfXWmhCy604MBOt6D3+9tTzg+e4lOxbQl45Ezv8wMtOKMLDOjMP3yG1O/2FfAyt7M7m59hjI/WRxsX4G18QrbsTtx67enuAY89RPSNj+pYEZY+Ek1wKBqCI9lSxIGsClwdS46JnSSzHzXc0/cj70GBngKAh3edGT9Gj8MHcMQ44lHAvhmJ//vLe2p9Hbf+TY70j4wxxhJ58WraUhKp78HVUl4BFXI9m3xINa+nbZWJoa1R+LUynPzRDjFlBEsZNGeAxPxxSmbrXmv3Vs8ENBL0qK/z0Y940VZ6883R5oxeNL2/NYed46stq/qc+0Vn96KNP0ZlHAzjRt8W+FgJWJgrxlxA0K4iukEQBA8y+AKnQDPADHwJWgn8CzSSU44y0Gye21xra6W9EYWaDf0oB3gD4IJV6taGMQDq2tYHfdEnshFQgt8AE3qPbrNV2djWkjbUaayOtRWctXqe+ZnAx5/82Z82WQm2ueV4BNiAypnFqVv262hrmwLmjM2uNjg4uemdjyrsambXv5MO3qbeaTmsPls0IDecXwds43CN/vLATgKafBs7e71CJsBthxt5Yx/U42AnHXRpgiR2BCdQ0nT+f/vLpocFw32bxw7OT31/2lCuUgomtFjE9tkZK2XnXr7JWF8PuUonLlQpu8gu1b/WBw/P4tILdeNbVmNBDoaY3e35VAEPipszxMHAZK5/+tefvkw0RUFBWFECpgAsggWAETS/l772q87jIzNfSHrcuCIF8Cjw711pgos3CfKjJsZaYAY4ApgYcPK1lCh/QceZxPit1dXXYcVxLdhS89vZwUmsu8Tq8/7aKoOAyijpJx1Dp6ADYHLPnTejPs7co1P1HYBqq0cff7LQPcDKYZyX0Inq5xijWeoF7PDTI/P7DB1PzcO5EOhhs4AmtAFW+103o/o5wcoLiKIh4Nx2hHyAZnYuQZEECwQcXPswMjlzsHn9IVCR5zkLqrhOWfX47cyhctamujjn+pKghmCNvk7N88d3PDgL+oFXjEOAaKr8iFgvcs8ck8fZHXOXGDaZ1SYH7UjPSQH6gYwKHiaRp/ASZ9n1s6yoZwyPeobhBC6ig+mv6FE6zQFfOOh8uzrMgaCUQHVwVQ2WkD/zY97saoXB1OvPStPrDnNcD7rTb2c2ng4XJEmbdKy2EiARFP8///ufPoMkLch9BSLzw4IbvWIsMKOf6OGc11uu0PTFq6SLzW0S280W9ovxeX6c70eBpwp4IBOhJxRWpwh9fTfRcwJKmDiPmC6rIaJAFAWF0X/ENORX19LOj+Q5zgcFDgr8uv2V0bXqACwJRI6S1YvZ107ykdPZoISAx2wknQECEGaNOCNmRaZPAqkAi7E7rMpsrVL3dTzSb45oAhzZ6ZHdR1bit7YJLo7l/a2t/vtzlnZyAF2CQ5x7zvDxyuCvlGOTOCXoneAHYCpQCJCOvrXya+nxleCAA286zKmgnPlkD7Pi+Hd//7etbbZRHxyu62+7KhzKtbK//d3nX+zBP+o/NRiB5zjVAL/VSgEVNOAwcPDxyal1jynz3HcFkehbu2mulTjG+I6e0xY8daTnpgB5Mp81JehBL88uHNTyx/U2BeAN+j06mD6zsEW/on8C1V7l5H/4hpNASQIkCZZkFx8daR7NmcCFIEkOPoxAgjNfiW7XjoUbQQQ7Vu3WhMcEpQVL+En0rYOsZxcJe+1Iu/hDe/44BF3NrtMRdLddfr41N7trkI9m0chZffpgZ4f2Lr6bdHuKzsohwF8xqLlw70iPR4GnC3ggIaG1ZdYWIkpBRBRoYqQxXpiPUiFI/cfhRtPAiVHXAcJH1DnuHRT4SgGyYoU+jj9jZcWg/8Alw8uwzaS8djKzwq0+2x5ngykcPDI+kwRcAID2nZ/3t6ZDrMIYI6CRQMcz7uoYjT9BD6tAdRVwlPfLPa++/PT7Nu8CzOgEkCUQZsUmH6HkdM8GnL60801u2LkhKMHJrIBUIEAQBEAM0MxrKrNA8x4kNN929+grW8xRB5zxCH5jox1Avm8UCbjgxyMtU8CrTZwTsnZ2+vjGCscFb+Ezeo7+44S9io47m05PXgGHW2Dbh5Brysck20JifXBc340CdKYgL1tg3iwEsQmCzmT/r/7mr5t9SJAkARJ6VIAku/DgndgNAQvBEvNPb9TdJHYp5ICT+E7qxC/sEL0MZ2U3SQIkbLtDvlwnYEK30/EWO7wuJUjCbjnkYQOcYakEOwT8ny3pu7EbD/uG5ks7g59tbK/W36cMeJgEkdAEPQiiiBoB9R5cXQ2ixAEDK2VDIP/+1gSRAANaRzoocFBgHwWs+FqVSOBDQICxA56BaAHJ2UADQy/vP/3jeLdI3zMBj9mVKUBhM/Dy/tZW0wVujANYiFE2PttGrchw3F8tAVb0oPECRQBKVnJyDbh4xrgDMnFaOUj0LOCjDvyATngDaDvS6RRAP8FF9gn4tKMo73ibK7S3Cpd3ucmd+RJYyFZlK3AXfZ/7/a0FMdSZb3hoS5t2XeUbHuyvvukjUBgeAZzt8rHCCcgfPLKfP8gWmtK19JV39u2yc6Z3zYez3znco4/xBxkWQIvsRm7xmDmpOGp/744Sj0gBwSs6mq5gazlodAi7diz2PeKM7etTgiQCxubanPpWhl0esFK+FZJAiW8cCpAIlCRI4syuJ4BBT/Cf6IwESeqrNq7tJLGw5ZskdqBpx8K0AAZ7lUAJ3mMDghWd+XL8t9mFq30UuU1uASLjNDZ0e6Zvud2GQo/RytMGPChrAgJQ2RqFwaqBtppEUAk0oCgQwpECxBJlzJ+eBc6PVYzHYMijF89LATLEyQWeqkETOHAwomQO4AbEyWi+G1FHzfgxojOJkc2Orq38ZJ++qKvNdEHAv/4Bf/qa/jPQ2Z1gfPTOKyeOJzDE+XEAQuYz11mJp1etbMRppWMFgXwTpOrhV6bVPceGD80VnuT4Chy0lbjf/OaXLdF/9MfN3rF5/fyZQ0fmFMCtR7YwOzs84xQ7XKcsYOdeeEU7n/zxb/5tA7v5joeVSfwhqHbwx+U4Bz05FpmDzIe5yfzmmbmJE2OuOBrmhzNkbpZe9b1cb4+aHoECdAaeEChzcHiP9H0pQB+PXrnhxLMrdgD5ULbgBZ1h0QhGY1sc9Aq7AD95lsA7/ys7O/pXbuzOF4ARIIC5YIlXSPSoYPGRHpMCTxvwCDkJJOGzystxcbimxAlpXTkS9RR9FIkjYADiEdUOJY/zQYHLUYDi5wQD1AIGAgcJIuQssMDgxZFiMK04uu9eVqqtXlo5dtRrwQplgPjIfs4MbVYw5WGQ1euoQQ2/058ENwRH6RW64XACfuWJVw/2/DrS17kCZjnF5NHB2cHXgiQOMuqwCuhsF5RDIJEj7Dp5nFMOGAbsUm8CGUcw4z68g+7wjflwdpgTR+57Bg8dcnyfOXqkVtk1+NdiX/3rEo/Ux6Mvj00BOoc+oV/YFfZAYJvd4GfhL0ESC9N8ruwkSWAcxoO97Mw/0kGBW1Dg6QMeiETwgDEBDkJG4I4tRbdgn6ONgwJzFPDXlBjGuhoNbDF+DitO/qwrA5jARAIRp5xTRwIa6taGrZUt4Pkf/tOnruAA6lsNjs6N6sh1UOCgwEGBgwIHBQ4KHBQ4KLBFAb6aXaD8M3/JRoDkWFTaotrx/FIUeImAx6WIcdRzUOCgwH0owBBajWQEHXUlmlHMyrKz3wKcVqVz3+qCa2eH8uoRyFCvYIY2jnRQ4KDAQYGDAgcFDgocFDgocFDgoMD3ocAR8HiSufbdAVvxrXZbrT5Wo59k4o5uHhQ4KHBQ4KDAQYGDAgcFDgocFDgocFDgoMBdKHAEPO5C9v2N+hvXR8BjP92OEgcFDgocFDgocFDgoMBBgYMCBwUOChwUOCjwPSlwBDy+57wfoz4ocFDgoMBBgYMCBwUOChwUOChwUOCgwEGBgwIvTYEj4PHS03sM7qDAQYGDAgcFDgocFDgocFDgoMBBgYMCBwUOCnxPCvx/zA4nmNCCkSw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332656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Constantia" pitchFamily="18" charset="0"/>
              </a:rPr>
              <a:t>Назови предметы, в </a:t>
            </a:r>
            <a:r>
              <a:rPr lang="ru-RU" sz="2400" b="1" dirty="0">
                <a:solidFill>
                  <a:srgbClr val="00B050"/>
                </a:solidFill>
                <a:latin typeface="Constantia" pitchFamily="18" charset="0"/>
              </a:rPr>
              <a:t>названии которых слышится звук Ч, </a:t>
            </a:r>
            <a:r>
              <a:rPr lang="ru-RU" sz="2400" b="1" dirty="0" smtClean="0">
                <a:solidFill>
                  <a:srgbClr val="00B050"/>
                </a:solidFill>
                <a:latin typeface="Constantia" pitchFamily="18" charset="0"/>
              </a:rPr>
              <a:t>а теперь звук </a:t>
            </a:r>
            <a:r>
              <a:rPr lang="ru-RU" sz="2400" b="1" dirty="0">
                <a:solidFill>
                  <a:srgbClr val="00B050"/>
                </a:solidFill>
                <a:latin typeface="Constantia" pitchFamily="18" charset="0"/>
              </a:rPr>
              <a:t>Щ</a:t>
            </a:r>
            <a:endParaRPr lang="ru-RU" sz="2400" dirty="0">
              <a:solidFill>
                <a:srgbClr val="00B050"/>
              </a:solidFill>
              <a:latin typeface="Constantia" pitchFamily="18" charset="0"/>
            </a:endParaRPr>
          </a:p>
        </p:txBody>
      </p:sp>
      <p:sp>
        <p:nvSpPr>
          <p:cNvPr id="9224" name="AutoShape 8" descr="data:image/png;base64,iVBORw0KGgoAAAANSUhEUgAABDwAAAC3CAYAAAD+Uk7rAAAgAElEQVR4Aezd/699UVof9Ilp/AMMUaPRxBiNmv6mlR+oNakyTsPEjC0og7QYy3SQiEIRIbTYNp2ZgJhgZtKmrQhaFRoaJJQGgrS0nWhaKKgw1vKlIdCqTGyETM9QQumca157zvvO+uzP/nq+3Lvuuc/65Hz2OXuvvdaz3utZz7f17H3f8VClECgECoFCoBAoBAqBQqAQKAQKgUKgECgECoE7Q+AddzaeGk4hUAgUAoVAIVAIFAKFQCFQCBQChUAhUAgUAg8V8CgmKAQKgUKgECgECoFCoBAoBAqBQqAQKAQKgbtDoAIedzKl73jHOx7q87IwuBPWq2HsQKDW6Mtao+arSiFwLgK13mu9n8s7dV8hUAgUAoXA9RAoa+56WD5rSz0aVs8KyKjz3hyX3ugZwVU/b4RAb/NecmN5onubr2Vq62pvCPTGPz3S05sM6o2Hip5CoBAoBAqByxGogMflGHbRQm9GQ4+GVRcTdSKiN3x6wuaeaelt3ktuLHNbb/O1TG1d7Q2B3vinR3p6k0G98VDRUwgUAoVAIXA5AhXwuBzDLlrozWjo0bDqYqJORPSGT0/Y3DMtvc17yY1lbuttvpaprau9IdAb//RIT28yqDceKnoKgUKgECgELkegAh6XY9hFC70ZDT0aVl1M1ImI3vDpCZt7pqW3eS+5scxtvc3XMrV1tTcEeuOfHunpTQb1xkNFTyFQCBQChcDlCFTA43IMu2ihN6OhR8Oqi4k6EdEbPj1hc8+09DbvJTeWua23+Vqmtq72hkBv/NMjPb3JoN54qOgpBAqBQqAQuByBCnhcjmEXLfRmNPRoWHUxUSciesOnJ2zumZbe5r3kxjK39TZfy9TW1d4Q6I1/eqSnNxnUGw8VPYVAIVAIFAKXI1ABj8sx7KKF3oyGHg2rLibqRERv+PSEzT3T0tu8l9xY5rbe5muZ2rraGwK98U+P9PQmg3rjoaKnECgECoFC4HIEKuBxOYZdtNCb0dCjYdXFRJ2I6A2fnrC5Z1p6m/eSG8vc1tt8LVNbV3tDoDf+6ZGe3mRQbzxU9BQChUAhUAhcjkAFPC7HsIsWejMaejSsupioExG94dMTNvdMS2/zXnJjmdt6m69lautqbwj0xj890tObDOqNh4qeQqAQKAQKgcsRqIDH5Rh20UJvRkOPhlUXE3Uiojd8esLmnmnpbd5LbixzW2/ztUxtXe0Ngd74p0d6epNBvfFQ0VMIFAKFQCFwOQIV8Lgcwy5a6M1o6NGw6mKiTkT0hk9P2NwzLb3Ne8mNZW7rbb6Wqa2rvSHQG//0SE9vMqg3Hip6CoFCoBAoBC5HoAIel2PYRQu9GQ09GlZdTNSJiN7w6Qmbe6alt3kvubHMbb3N1zK1dbU3BHrjnx7p6U0G9cZDRU8hUAgUAoXA5QhUwONyDLtooTejoUfDqouJOhHRGz49YXPPtPQ27yU3lrmtt/laprau9oZAb/zTIz29yaDeeKjoKQQKgUKgELgcgQp4XI5hFy30ZjT0aFh1MVEnInrDpyds7pmW3ua95MYyt/U2X8vU1tXeEOiNf3qkpzcZ1BsPFT2FQCFQCBQClyNQAY/LMeyihd6Mhh4Nqy4m6kREb/j0hM0909LbvJfcWOa23uZrmdq62hsCvfFPj/T0JoN646GipxAoBAqBQuByBCrgcTmGXbTQm9HQo2HVxUSdiOgNn56wuWdaepv3khvL3NbbfC1TW1d7Q6A3/umRnt5kUG88VPQUAoVAIVAIXI5ABTwux7CLFnozGno0rLqYqBMRveHTEzb3TEtv815yY5nbepuvZWrram8I9MY/PdLTmwzqjYeKnkKgECgECoHLEaiAx+UYdtFCb0ZDj4ZVFxN1IqI3fHrC5p5p6W3eS24sc1tv87VMbV3tDYHe+KdHenqTQb3xUNFTCBQChUAhcDkCFfC4HMMuWujNaOjRsOpiok5E9IZPT9jcMy29zXvJjWVu622+lqmtq70h0Bv/9EhPbzKoNx4qegqBQqAQKAQuR6ACHpdj2EULvRkNPRpWXUzUiYje8OkJm3umpbd5L7mxzG29zdcytXW1NwR6458e6elNBvXGQ0VPIVAIFAKFwOUIVMDjcgy7aKE3o6FHw6qLiToR0Rs+PWFzz7T0Nu8lN5a5rbf5Wqa2rvaGQG/80yM9vcmg3nio6CkECoFCoBC4HIEKeFyOYRct9GY09GhYdTFRJyJ6w6cnbO6Zlt7mveTGMrf1Nl/L1NbV3hDojX96pKc3GdQbDxU9hUAhUAgUApcjUAGPyzHsooXejIYeDasuJupERG/49ITNPdPS27yX3Fjmtt7ma5nautobAr3xT4/09CaDeuOhoqcQKAQKgULgcgQq4HE5hl200JvR0KNh1cVEnYjoDZ+esLlnWnqb95Iby9zW23wtU1tXe0OgN/7pkZ7eZFBvPFT0FAKFQCFQCFyOQAU8LsewixZ6Mxp6NKy6mKgTEb3h0xM290xLb/NecmOZ23qbr2Vq62pvCPTGPz3S05sM6o2Hip5CoBAoBAqByxGogMflGHbRQm9GQ4+GVRcTdSKiN3x6wuaeaelt3ktuLHNbb/O1TG1d7Q2B3vinR3p6k0G98VDRUwgUAoVAIXA5AhXwuBzDLlrozWjo0bDqYqJORPSGT0/Y3DMtvc17yY1lbuttvpaprau9IdAb//RIT28yqDceKnoKgUKgECgELkegAh6XY9hFC70ZDT0aVl1M1ImI3vDpCZt7pqW3eS+5scxtvc3XMrV1tTcEeuOfHunpTQb1xkNFTyFQCBQChcDlCFTA43IMu2ihN6OhR8Oqi4k6EdEbPj1hc8+09DbvJTeWua23+Vqmtq72hkBv/NMjPb3JoN54qOgpBAqBQqAQuByBCnhcjmEXLfRmNPRoWHUxUSciesOnJ2zumZbe5r3kxjK39TZfy9TW1d4Q6I1/eqSnNxnUGw8VPYVAIVAIFAKXI1ABj8sx7KKF3oyGHg2rLibqRERv+PSEzT3T0tu8l9xY5rbe5muZ2rraGwK98U+P9PQmg3rjoaKnECgECoFC4HIEKuBxOYZdtNCb0dCjYdXFRJ2I6A2fnrC5Z1p6m/eSG8vc1tt8LVNbV3tDoDf+6ZGe3mRQbzxU9BQChUAhUAhcjkAFPC7HsIsWejMaejSsupioExG94dMTNvdMS2/zXnJjmdt6m69lautqbwj0xj890tObDOqNh4qeQqAQKAQKgcsRqIDH5Rh20UJvRkOPhlUXE3Uiojd8esLmnmnpbd5LbixzW2/ztUxtXe0Ngd74p0d6epNBvfFQ0VMIFAKFQCFwOQIV8Lgcwy5a6M1o6NGw6mKiTkT0hk9P2NwzLb3Ne8mNZW7rbb6Wqa2rvSHQG//0SE9vMqg3Hip6CoFCoBAoBC5HoAIel2PYRQu9GQ1Fzzse1jDognGKiCdFYI0n6vr6unlqjJ6UQaqzu0LgqXm1+rtcftwVA9ZgCoFCoBAoBAYEKuBRjFAIFAKFQCFQCBQChUAhUAgUAoVAIVAIFAJ3h0AFPO5uSmtAhUAhUAgUAoVAIVAIFAKFQCFQCBQChUAhUAGP4oFCoBAoBAqBQqAQKAQKgUKgECgECoFCoBC4OwQq4HF3U1oDKgQKgUKgECgECoFCoBAoBAqBQqAQKAQKgQp4FA8UAoVAIVAIFAKFQCFQCBQChUAhUAgUAoXA3SFQAY+7m9IaUCFQCBQChUAhUAgUAoVAIVAIFAKFQCFQCFTAo3igECgECoFCoBAoBAqBQqAQKAQKgUKgECgE7g6BCnjc3ZTWgAqBQqAQKAQKgUKgECgECoFCoBAoBAqBQqACHsUDhUAhUAgUAoVAIVAIFAKFQCFQCBQChUAhcHcIVMDj7qa0BlQIFAKFQCFQCBQChUAhUAgUAoVAIVAIFAIV8CgeKAQKgUKgECgECoFCoBAoBAqBQqAQKAQKgbtDoAIedzelNaBCoBAoBAqBQqAQKAQKgUKgECgECoFCoBCogEfxQCFQCBQChUAhUAgUAoVAIVAIFAKFQCFQCNwdAhXwuLsprQEVAoVAIVAIFAKFQCFQCBQChUAhUAgUAoVABTyKBwqBQqAQKAQKgUKgECgECoFCoBAoBAqBQuDuEKiAx91NaQ2oECgECoFCoBAoBAqBQqAQKAQKgUKgECgEKuBRPFAIFAKFQCFQCBQChUAhUAgUAoVAIVAIFAJ3h0AFPO5uSmtAhUAhUAgUAoVAIVAIFAKFQCFQCBQChUAhUAGP4oFCoBAoBAqBQqAQKAQKgUKgECgECoFCoBC4OwQq4HF3U1oDKgQKgUKgECgECoFCoBAoBAqBQqAQKAQKgQp4FA8UAoVAIVAIFAKFQCFQCBQChUAhUAgUAoXA3SFQAY+7m9IaUCFQCBQChUAhUAgUAoVAIVAIFAKFQCFQCFTAo3igECgECoFCoBAoBAqBQqAQKAQKgUKgECgE7g6BCnjc3ZTWgAqBQqAQKAQKgUKgECgECoFCoBAoBAqBQqACHsUDhUAhUAgUAoVAIVAIFAKFQCFQCBQChUAhcHcIVMDj7qa0BlQIFAKFQCFQCBQChUAhUAgUAoVAIVAIFAIV8CgeKAQKgUKgECgECoFCoBAoBAqBQqAQKAQKgbtDoAIedzelNaBCoBAoBPpB4Gt/529++Lzf+FkP3/Vf/t6HT33iY/0QVpQUAoVAIVAIFAKFQCFQCNw9AhXwuPsprgEWAoVAIfA8CAh2/MO/4R94+Pz3vv/hH/msf/Thn/uH/sGHb/6PfvvDT//oDzx86uFTz0NU9VoIFAKFQCFQCBQChUAh8GoQqIDHq5nqGmghUAgUAk+HQIIdP/gjPzF0+rd+6VcevuVb/9TDZ3/2bxkCH//uZ/9jDz/6vX/k4eF4eDqiqqdCoBAoBAqBQqAQKAQKgVeFQAU8XtV012ALgUKgELgxAsfDw3/4b/6LD+94xzse/scf+iuTnX3fRz/6mPXxr/7jv+HhW7/uCx9+8Se/f7JunbwtAkOmzfHwcPy1X3z41Cd/bvj47vMYjDoeKiPnttNQrRcChUAhUAgUAoXAjRCogMeNgK1mC4FCoBB4bQj80t/8q8P7Ojy+ksyOJQx+6hf/v4ev/LoPDY+7ePTl97zzn66sjyXALrgmmPGzf+W7Hr7/27/h4Y//wd/18Id+1zuHwNS/96/8sw9f8K/9poff9i//C8PcObYf1wWwfDyO5F0sMnN+/mN//tNBkQtoqlsLgUKgECgECoFCoBC4NQIV8Lg1wtV+IVAIFAKvAIG/8N9+aHhUxSMrAhlt4SDHaf6R/+lPt5eG7588Pjz88e/83od3fd4XDO/8kPXxHR/83Q8CKFXOQ0CA46//hW8fghuwT1Dj3/ic3zJk13ztB75leMTov/vuHxiCUwJU//OP//WHv/x//o3h47cMHdc9ivSH/4s/+vBFX/ofP/zmf/3dD7/pN/7zj0ERbcvQEUwZskLOI7fuKgQKgUKgECgECoFC4CYIVMDjJrBWo4VAIVAIvA4EfvnnfngIZniERbbG+GWkf/V/+aEhiCGYwVn24lIvLZ0r/9vf+L+HdjjVAh8cao57OdNziH3mPIwEl2Rv+Ms47/rcdz68/6u/fghYCGR8/Ff//mcqX/DNHAtqCYgIhLz/fe8b3s3ivSz6lkXyK//Pj1/QQ91aCBQChUAhUAgUAoXAdRCogMd1cKxWCoFCoBB4VQjY0efcCmDI6ph7hOU//fJ//0FWQYpAxn/+dV+en7NHWR+yC979nncNfXDgZX2UI/02ZLI5PGri8RNzIfAkW2McfHr7zuudMV/6lDki0GKeE6x6fBfI9bqrlgqBQqAQKAQKgUKgENiEQAU8NsFUlQqBQqAQeF0ItC+z/Nv/188M72yQPeDxBZkX3rnBqfW4w5Jj/fv+4H/28C/9U581BCo8oiJA8ke++Q/vAjNZH//MP/FPDvd/4Es+5+F//4vftauNu6x8PDx4lMg7NwQZPBZ0rSyOS/ES/BB4wSMCMXinSiEAAfLCe2TIkOKL4olCoBAoBAqBWyNQAY9bI1ztFwKFQCHQEQIyM7wc1J+NlaHh42WUjs7lo45HFAQrEuAQcJBB8KVf/jWzf4FlPNT/9+/88uD0CnQkG+QTf/e8Ryse3/Xxue8cnCX0yWz41Cc+Nu727n8ffukXh7mSPSMT5pziERgZM/5CjseMBJF8OKHeteJxJNcEqmSRnJOpIQDzjR/51oGP/ugHfu85ZNY9d4YA3hLs8HJjGWBVCoFCoBAoBAqBWyJQAY9bolttFwKFwH4EjoeHv/93/87wzoZkFnC6OOre5WBHO5/v/46PDO8L8M4A5zhqPuo5usc7Jjhsv/q3f2poc3gXxPFwlvO2fzB93WHsHg2x6/7eL/nih3f/ji8aPt6t0X48RvKlX/wlww69DA7vavAOiL/1S7/yIOiwt3B6ZR9cMwMBPV6iKQgjICNoY76Xsk320t1z/f/jJ35ymMef/YWfXyUTJgIbHE0BIlj9B1/4eUPmRf4ii8CJLJHPf/dvf3jvv/3vDI8S+e186nhERWDM7rw1N+C9Mdj0hZ/3Wx8+9MEPrdJaFV4+AmQt3pgrP/aT/+vAu/gBb1UpBAqBQqAQKARuiUAFPG6JbrVdCBQCbyDA4RZ88CctBST+9H/1zW9kF3Co/DUJKfCyAWQXyCjgdHGYOGNefslRd94uIed8cN4dOWq/44uGY94joE4yExjX2s6R08f5824ItAig7HHi3hjcC/jh3RmweI7HHm4ViJAtMvyFl8/99PtEZH1wxofA1guYk3NJlOGBj2VhjAusOZ0CHB5Bav9Ci/XyVV/xVUPWhUCWl4/CUCCrnSPf/XNNoEuAKS8pleFjPerfxzrSjzVtfY8zQdBiHf4nv/sL7n5exnPx2n6ba0FV8y1gPVXwLtn+J/7YHxuOH//ZH5uqVucKgUKgECgECoFZBOgSm53De+FsZC6UCngsgFOXCoFC4EwEjofB4ZJpYUeZo8NBiuOVIIQAhgCFnfqv+5qvffhDv/8PDO93+Iav+rIHf/WDM+Veac/OSYkn2HwER9ThbLk2/rhHf+r8zn/rtw332pn2Tgk7i44+AifqCAToT/aD+9DrPgGROUfuTHSe5TaOiCASJ+MpC6fZOzcSiBgejbgBAfrx4tSprI+xA36D7p+0SY+f4H/rCN+nyISy3lzDy4J+X/aVXzEEhK75V1rSn0AIzGUBCaJYS3jMXFuj1j/s0eSaYKVrAjFV7g8Ba1uww1yTp2T3XCFnvcsHn37bf/Mn5qrV+UKgECgECoFC4BEBeoZNzs5hb7CDbHaulQp4rCFU1wuBQmATAnZ2ZUjY6fX+B4Ysw1fgQFBC8CAfAQY7fNLjCS0ZHIIMPpw0u9AesRAQ4cDK4HCNcHOvDyHHaPYnMQVLOFw+fvvkkQ3tcLSG4Mp73jX05REIbTHO06b2BTcEStzvkQ5C1H360R9nzfiMUwDhJRVYm48UGRCUxlLqeeqefTweBl4wX+YAhvCGM+f8VsV7Qzjh+Crzdi9ZH4J+1o4/B/t9H/3owJvJ4nAev7rmRa9PXQSdZIzA/vPf+/5BBpAD5vz7vuf7BnIE3KwnQZAq94WAQJa17jErgTDzPicnyVd6gaxdCozcF0I1mkKgECgECoHdCBwPg63qHXN5pxzb/k/92T83+Avf9Z3/w2qTFfBYhagqFAKFwBwCjFmOJMNVwIDDxeBl6CajI5kSrmfX+f1f/fXDn6/kGHkcgePWviNCer1UNc96/9cf+cbBIM77BBjI7lN/6/skfu1X/97DX/vxv/y4o8gJ9iEwOYdo8Oc0OWn6QSd6fQRk7FYalwCI/lOH8BU06L1IGTcnebmlVHPBm+AgA4Ozes2CNzw+5MWE+ZO1nGF4c3jRA79kAVyz77YtvGVe0UFRCg54pOrFleNhCBDiWX8BJUUGh0DWcwU5QsfU0aNTDBLrtS3oxwNDGmp7ob6/WATIGOudTBHQVMjRuRfV/slv/+8H+SqrT70qhUAhUAgUAoVAi4CNVI+c25xkg9MvNkHbDR2blB5JXysV8FhDqK4XAoXAWwhIKfu2b/g9jwEMQY0EOAgkDpjAgEdHONkcHM7uWoDCixUFEDilaU+Q4YMf/qbBaV67vyXUX+7gTHuMJcEYgQqPsXCCl95joR/X0c1ZsxuZ4IAACCNeGra2GOvO9exEC0i12R0UBIfzb/78LwzzI/hwzccMZI1ok4LKzn47N757H4SsD/UEX+z4m/9blWQewKHt81aP2Fx1HMfDEByyFs79CzdXpecKjckCwIPWZ5WXjYCXTLcGKVkpqEpGOj9VvHSX7FTHURtVro9A0r/rPSnXx7ZaLAQKgRsgcDwM9ii7mi5hR9p0tKnjMdpxYc9ueVR7f8Ajf91g5eUgY4LqdyFQCNwHApxZO3keGRHQSOZGUun3vCugDXCkHYEOGSB2hj2asLUw7AQ4RIMJSka0NkWDkxGyJ4tBhoLgi/Y8iiN7xe76V37dh4YUOoa8qPLP/PRPDdc50f6kZ2+F44G27/kz3/1ImvEIgqQY2xaFkfpzR/jCK0EvSkrfMjnmHp0RqTffyfqQbTLUvaGOEchqsz4Gp/uG/c3htfU8/AQ79gT8trb9nPXMvXn/ge/+k89JRvV9IQLktDWPR2OgksEf//jHB0N1an5dM/dSkcmfqZfvXkjWq7/du35ktcluI4c9ilmlECgECoEeEeAP2EglswQ5fGxQ2TRdsn08ErnlPVCbAh4MZgahRhnJjGVOid9SUimzF7FL1uMMF02FwAtCwC4Rg5bxZO0LKPiLDYIcW0qCEnbzOXGCEmSJd294rGTLn9hMP95BwTEWdPB+Cm15ZwN6BDg4tXsCHKFN9kYCJtoLbTIE2iJDgaFOOOubcHbsrUgv51i0hXIwj6553wqDmANySfFOjrSVRxhE47/xI986OD36EyjzCNSUvuA0jf/aCj6ZewfAJbTmXhkuHmVC2zUzXNL+NY5e7EjpL2UkXaOf52rDow340yNsVZ4eAWssj6Bc0js5yT4UBI+xKgDs/UpzctG8m3/XPbpY5XoI0I/0E30oK4zOJudqnV0P42qpECgELkeA7ciGJ5+iO2wu5lHotR6uluHBweGQSN3WOaPfx86M3wxn6d4cH4rz3v8U4Brwdb0QuGcEGLSEkuwOx/YvREyNmzwgzNqsC0EEO4GcYnJkc1DieHggj/wJKsKR88xQJn+kuglw7HIKj4fhMRQOuOAL41t7W2njtLtHdgLHXgCIUcmJ7qUku2Mq+g0zjrT58IjPueWXf+6Hh7/CEkX1Q3/27SwXc0xfeMwpWR+cLPdOFQE0mTSpe42sD7woY0cWUMtzUuk5Bn/ph//SFCnPeg6/40nvsrnnYhOl3ufx9DNM9mXdkhVvlR1ZT+QeXv3BH/yBQS5qV+D4R3/k04FhvDwuZA/ZxGCt+R+jc9lv8pV8VwSeBLV95t6pcllvdXchUAgUAtsRYIOxxzzOHB3k6DHnrYGO9EZ/bAmYr2Z4cGjyors0PnVkMDP27XZOGbxT99S5QqAQeDkI2Bmyxn3supMLHH4BiNaBlJYmdVYGmMc+1PGnZ+30C0ospaaN0chjJYw3AY6hrfe8a9hFJBR3BTgeHh6814OQ1R5By6EmYO1Kam8LbWgS3M3uGZplmsCFwJ5K3x6P66l+cyKMcUsRENgUsD4eHrxI6i9+2+8bMjqMm2HtERF90QHwnfsrLIJDgl3mUt3BKfLi1wnnyvzK+tC+fvDTOVkf6HWvIJ2PPtOfzBZz2WNKvTWEN++9COhwli/NMrp3nK45vvxFFTJL4GG88y8waM3teQxCQNPaF/SIEetl0dqfcrRtpjFUZXkwWqtcB4EEuulbxUaFTYoPf8uHh3nZ8oK/61BSrRQChUAh8BkE2JgC7eNAB/sx8uoztbd9YyfJhF0riwEPCpACWyzHw5BSTqCqy6nxvaL1i6jVxULgxSHQGsgM4eFRktMb9gUjOJGcStcYuDII9rzPAyAJcHhpaTI4vGjUX6LwTo+pFxYtASkLw+5W/mwnpwptZJWAzfgxlbfaOh4GmvJuEJlsHGZj9M4LmHiMwzkpeI7kXxfleBgCClvezUHWmzsBCOPhtHiMUXDBR4YODGXCqGOcPgJZHu1JoMj8mHfBDNfNoYDYVCDFPebAnyCGp3b1NffiUrwkPfutrI8NYNNHaEKfwJadzjhyvQY8fuav/diQOfnJw+t4maNMrS27NBumu6qsIODdDtZnghK+W/cpgsK5zqbbWmRzWMuyOcgG7Qt0eE8H2Tsu5tx1vF4BjzE65/8m7+hNJRlsglCKwAc9loDvcLL+KwQKgULghgiw7dmRsR+je+iJvRkdYzKvkuHhLdpLKeuUWgIdbWTGbm+e55wydMfE1u9CoBDoHwFChdPIoY2wYtyKrsY45kj6zqDy8iHOrmDB8OjCxA4+o0smAEc37/QYAhJf/fWDM7w3wAFFu/ntez0Y2gxrmQKzAY7jYcj+kKnB2EcPpz9BHBkGgiTkoTEbYzIGOODaVhiZrvdQYICWLQ6zucqcynYQvDFm8218jn4zln1XV9tD0GBiXgUz8udg1aPkkvXRZgMFp/EjLHDHN1P6A0/IEEnWh52C4b0gn/hYmnvrSE95bGIox8OQ0ZFAUByCub8m81ZjT3SCI+j9B6+lcIrt+Fe5LQICitZk1nt7lJ3WBrY9rjcu1svwUuHxhdNvc8jhtqa1TU563IVcGb/UmTxVV8BDPW1XuRCBk3yLPCOjyezIXXIl+iuZbsM7lSbk+IWU1O2FQCHwyhEQ6LB5Rv7TO2SPj8zqNm5wCUxXCXh4ptnfSJ8qjGiKjZEyVzhGjMxxquRc/TpfCBQC/SJAYMUB8+4Nu+0CHDGYCTE7+oSP4IDARTIqGFyEHeeUkZVgQqK97iVPpDbbfRxkxvEwOLycXnN11C4AACAASURBVIawj+/jDwOeka7NBCH0JXPAjrFrDGp/NpYTzTlm9KkvyJJMEvSiEy3GagwMfqlyjHI7oKE3Y+Z4J7vBzOWFffp77gJ7AYq1QiHBK0EO4zdWhvKUA2K8sjqkIKoLE9kfc4+wCDJ5MWiwTdbH1A5jHmERONK2+VzK+rAzkKwPdHi3y5QzJjtIe94Fon/jbR+fQFtPad6cE+vBjvlrKeZDoHTyXRKvBYQbjzOZXJFf46N1YZ047x06U8U6UYcMnSocbe2QHf5ClrZsjpGn4+w3cpW+SJZV2YpTiO47J2jVZtOwwW1KpFhj5oRMFsyOPFTHxsTUu1Zybx0LgUKgENiCALucXciGY18l4OGvOV77fWl0iMf11sriIy0E51wjri1lf6Rju2iUXCmyIFLHQuDlIWD9MmKza5QRCHwIeiQbIAY0g1h9hheDi7BzjSwgN4ZgwvveN6Q9c259BBw4ee7hvBKUjLPxh4HmnKMAirZjpOsj9KQOOnz0gRYvJeUkC954GbMgBeOd8Y0+bYR2x7TNOBRA8BiGF+2hM7tmwYMgd/9zO8+CRmjf4jAbN4WkCGYYXx7PMQfSEL37ZKqYf45RcBLMkiEzFcyAlUCJyD5MzbFgxtRfbNGXtgWczKf2k/Ux1fZU1od3jLRtGxc+NbZxCiXegEMvRcDMWmiDab3Qdks6rL9rG0O3pPeltU1mkk9rn7mNLuPFl5Hv1u9UIRtd89dB9EW+5uWlrS0omGzOyQbyusf36EyNr+dz8OQAKIJO9GP0dt7tEflHF5sfuq3lCfqjSiFQCBQCexFgcwl0kDuxuX1nYyYTem+ba/XJu4vf4cGon8vgIEDnIvxj4hL0mEpPHtet34VAIdAfAl5EzChqd8VRaTeIoepPiiqcVFkaAgoEXJsBwqBiKMfZFaxgPMuykG1BnjCSfVeXc0oGkR+eI3f0kVWhDwELbTlyZr/nz3z348d9+TC+tZc+ZAEwCmUxcOg50z6hLzRr2zi0bVyM9xSOqHa9kK8tMt+01e6otdef6rv+0bdWEsiC1bhISU/AARbmSYbMVIEHZUbBZX4pvaW/wpK24bXUdrI+2iAMPpGZMi4cJ8a8neXMq4DNWsEPgmG9FBsKcVp6oekp6OBoP3ew8CnG+Rx9tI+tkXVzH/J1qZCH1pY14yiDblzIZ0auYk7JWYVMaudXBl7WnWO9w2WA6fz/jocB47yvQwCJ3s5jjfBNcFsn9ISNBvLbY+h4Io8Kkt+yIqsUAoVAIbCGAP+eXWYji8wRTLVJRd542mPvHxhY66+9fpWAB4J/5qffNip15Pweo16miPrjHdGW6LXvnv8EKMXtWMJ4DbG6XghcBwGyoDWU0irj1fsx5gohxwn2eAlDmpNrh59RJbDAOfaZMr5zjVHtexzY9ui+9jdhm/q5f9y26/pGA1o4xwQyh52zLKgjiLLmcDLQW+M9GORRnvx+6qMghrHPZee19DCA4SP4NAQzJp7jTsABXtpN1sfay0W1q77A0lzbMjMEsyhIddExzsxo6fXMZxvMeAyUTNCtbZlE2l37U8GyfLYEiFpabvndbsVr+OssYwyNe+tGyvje+j2PAMfXOhjLwvFvwYwtBW8KaAhYO46Dj+w85wXKBcPpDtkFZJIAeYpAqzYU8naPTZk26vgZBGRmwDoBDuupxRvWdJuSYHf+JLl6Mh4F9ulp7eCZ8XtXPtNbfSsECoFXj8DxMDwmzi5k67N/yQ3ygxxhh9268E+2BMtnH2lhyK+l+HJ09jxvS9CutTkFjLQ8ilB/nCZZJxQnh2Nob8LYnWqnzhUChcB5CDCUshPXtkDQLKU/q+vepNS29/7ar/69wRj2jgfZBF6SbH1zfj1fbJdQIMJ3gtOHs+vdEfkQrN7ynOvqMtrcx5EWxPAYhe8EMOOOA//JX//k4uMC0upjiLc0t9+NeyooQs4JquyRjW27l34n+AV0xtk4U+1y8uEimMH5WXvMJNkTCVYtPWYCZ/OZQIm2BaunAiV2GM2TuTSn8Jt7H4dxaNuchm7KVhB8/OiNwLy21t6pYr6fc87Gc0OvbVHg4/su/c1RNT8yc8ZO7KVtb7nfmMmUKtdFwPoYBzfGv+P4pmcvf7amfAQs/W6LZ7G1S36QA+NCPsbZZgRrhzMtEJL3RLDlUkfwo6eg43g8L+H3OMABW+eUPM7iT0ArZEx0nIDYMC8f//hwzX98ADxCLraPBj5WqC+FQCHwqhHw+LJNKnJb9jX97bvAx7VeSLoFYDZD5NxS/cmAhyixdMU1g5mx39ahEL0wzmesHBHBqOU05c8BLhHWXtPPlFOlPc4FWqsUAoXAbRDIc8BTO87W89xjb6ix08QgnssUG1Ns14kRJhiyVjhnDLpWBs3dgw7tbg1CoJfgRs9c8QhNDMa2jvMMxed6Hh3dMhvWilR0wQWP6yiCGflTkoxcjwANjslEQDlZH+ZWGxyftXd9eDxIXR8vD516uSg6kvXRtj33p23Vp1i9W0UQRlBF23kGHW8w5NfmgiNmzHt10wDcDf6j8xgQT1k4tRxX/GNdOcIyzulT0MLJmgoiPkXf99pHHNdxgCO/rRsBZ8WLh71RfypAYt22GRgJXuAT17wMui3kijUl2NgGM7xDiWxRPHohGKKQudbqVhk93FT/vYEAfRRbmc6DZ97jxCEgU5Vk4GQjgg3tkZYUes+9Ng7Mr3e/JPCVOnUsBAqB14mADREyIzKCLSnblnzZmiV4TeTYDGcFPPJMfqLAc0RRSgZLmYr+JlqsY8Y2wQuQ8fOdUotd2/o4imfkWyU7RY/MD3RUKQQKgesjkF3y8csEGVSMIZkZcyWBA3W3FG1NBRGm7hWI4ZjpY60w8LS7RGvbRoIpS/X1y1gfB0XIOM7EFgHc9nmN7+Q3JyNG7lKb8JjCWsYNQzeZGSL4nJm5dzAJlOQvtnB8ljIzBDNkfSTtkSE9F8wwB/66SrI+BDM4SnN/DSaBktDtURrPocNDav1aEbybymJau+8W1+1YTL1X5RZ9aZP+ZKzImjH/HkPgBAtScX4TQLpV/2lX8LQCHkHj8iO5i/8T3BgfZdMJOliD1nmuC4LIpmO8Cij6yMAa79r5rX22oM9YFtrpw8txsD0eoT91FXKKDknBg1vWaurX8U0E4JcNCLYzbLN5QFfKflTyp2p9jy3f6jqBzwSizFHen4Q/xjb9mxTUr0KgELhXBNjcHjklv9kGZIaNLr9lWeddfk89fjomgd6lvt/K8BCkWNtZYviqZ4CCDQYr00LEP8XAGaui+QIWbdSewmNob3GCCO81x4FARk+VQqAQuD4CDFBG7TiTws4dg2ppHTOOyICtRVBlq9PJkCNH1t7PkL61Ow7a5NrUkWyL8Th13WMxjMhx9oDzHImt45hq+9xzUUZr93NMBCcEEeYCDjLoEsww/1sCDgIlxq4+R1mgZCodmgOk7fzFFvUFM+ZecpogjLbRzTmbo9vYOWIcNo4bI31pHoOVzBx0tLoq1576+JQBj6Szjx9pyJg9PiowNXZmc/2aR7q+Ah7XQ1SKcYIYU0fyG8/nGsdWkMPa31oEyaxJn2Ru5F4ZBAlusBETYHWOXqFDOOkpZObwmHJO1HEXArD0wmPFWgreCYQnYOW8+VDoDIGpFDobTyTzz3k2v7bxCdlUpRAoBF4XAuQCG1AglByxCcIusMEkGP6chc6YykAf0/RWwINzwmCfKyI8ggtpnLG0ZthTiByDdpfI/WuZG2jwHP+WZ5k5Jz0YqnO41flC4KUiwHBqjdKMg8FqXS8VwdM9DgxjbWvwMgGPreseHVsc34xHxHjtBYpk39RjEAzKKczS9q2OHJjs4i31QaZyUBJwWAtmCDiQ48aUgMNc1gdniQIcv1zUIywCHePCsPanbRPMkJnh2dCpjBL3c8jQzfhmmMsoWcr60O5WJ8r4xk7bmN6n+M2pWAv0X4sOeniNZ/DzU2RRmqctOzXXGvs9tSOw6LEkO24ym/CxtZpgxtJRhlYeazkHk2RhWY/tSy6tV2uKsfyzv/DzQ/CD822OyXlZCK6zKxX6ggyrch4CsEzAA77RveS9a0qCH+ZDEXx61IvHw/A79v1Q4XgYHBuODjmNp2SA4K+pR9eHe+q/QqAQuAsEvMuLjUV+xJaiX8gN78zbExy/FSAXZXgs7eQQoK0wZAStZYQYZJ7VbIMeXno15Sy0oLhvi7FqwOpWKQQKgesiwCGaCmoyomJQzfVo7e5x3MiTrTtIjGSO2NYMD7RsCZ5mLB4pWBsfWqeCIu5j/MeQT5u3PMaQ3fI4C6ci7/kQzKC4EnCQPTEXcPDuDpkAHCTjWwuU5DGTtu25rA+K00tm80gKhUqxLmV9tIGSOboFw/HJlpIsj62PXG5p85w61swWvXdO2+09+FPQsk1nb6/nOx2/ZYMi9c89mqst9sS57d/jfQKDU8EN69NaWgt0tDv55+Ijo9d61Zdjm9UlkyCBcRtqZCaZrZ6XGDOk89hF3rkz/nPf59L12u6DZexgmGctkX/J6CBXktFh08I8JEsz89EGpj2bT34ng1sWX+baDm+VQqAQuE8E+OfWOluRjCc7yHgbTtfQG9dCDV1b7KW3MjwY6uMU7RDl/Dg9nWGWiHLqzR2lkxPC2ZG1o9D+nrqPAuRsLQVh3IeOxyj1VEN1rhAoBM5CgHM8FYRwbu1Pn9pl2vMuAuu4DaguEZwMj60BD8GOPbvHDMe1bBMBmqk6DE07YVveL7I0xj3XBF6yi7d0nzRytI3f0yTgIHtCWjulJpixFnAQKNGn9gQc/EnZqcwM9Mj6yLs+EiiZ+ost6ibrwyMp2VEUhHmYeIEq43x418d73jXUTdsJlOC/AZeJe6dwslvtcZypvqbq3+KcwMtTBBjo1TUdbHx069ag0SV46CMvUryknddyr/WTF4xaK9YuG81uPJ63iy+gmTWd4AeHd7z+L8XMvFmr+mj/aosALKMZr/kuEGNtMaLV9zsONxrQ9hS8f+l4e7zfnCdYBPPMse8JhOOX6GS6S5BRYZebCzogxYtK8VXr3AhYC4CQk67J3qlSCBQC94MAWUCGkyeDPDgeBluQHPEOtt4Kv2Fq43FM51sBDzcmKjyuzGEY75D6vSfQ4BGV1kHgMK0pNw4QI32poEPbe4p0PG8kR4+giiMBP2ew72m76hYC94AAZ5KQG697Y7Ne1pwTDkx2nLbgIUo71dfUvQIenLWtAQ9yaipwM9W2c4IV6G93u8Z1BXHzcrf2mvOM+ac0BmHRvmm/paf9TsZzSuwKzwUcBKO9o4lhywjOYyZTQQD4CGa0ae3annvMJO/joEy1TbHOBTPy12A4bOoKZkjZn6Obg5dslbSd3e81HRKMZKUYtzTO5yp4z3w+RYYQ3Wend6kwJrJDvFTvkmscYsHVtWyTS/q4p3s9IobHrSMBMmulLa2Tao0m2+OWBqu/lkRfkH3WXYp5jVx3fXh/x0//1CCHyKJ2Q4tOMa5sjKWNOq4jgBdsTLJhYQ7XPDaEB8hA2JJxZLm5iH6mG/FIimxs8yiYnMJedk4mnsIGWLPfc28dXx4Cskbxgc0D/pLHG/CUDK7BT7KJsHEj4eWN/nVSzBYjF2xO0SnmnI1GNlzy2OMt0Tw7w4OymYuUCIREaYV4imtLKknqO4rst88Dcyq2Zom07bTf0bYn4KF/jopgiklkKEvVRhtF8dwpze3Y6nsh8FwIZNdnyiHikGXXaIo+u3bW9taAhDbsNu1Zx9rfmkXBsNtjnDEQ1+jXNzkydkyD21heTuF0jXPpL8brUpvkm505Tj3jdSngkKwPwQyGst3BpYDDODNDoGTu5aLwzSMsnJ60TcFOlbSNboGPNboZ6nlHifZbnTPVfnvOS7lgIwD+HMXaMU9bgzRn0Xg8DEasNQF7AR7p63DNxzmOq7kf9PwNjVuOmjHn8YazxvRKbmKU4mmfrEtzNve4GFi8JBhPc2JuVdhRjGVZJujK+rGxRV8obKzIYUFVYxjT5HFnvFhlHwIJeMDTWlLIvWDPts95wXiylIznxJqvR/1xPAz12gC6bD/8076gkN2tjeHR9BvKhn0oVO1LESBfyBP8ZC2yg9g5+Aj/OO+Yj+xO16I3rF26g84QJPOoFLuBfMIr2vfxziGBW0EVGyQCKzYzfN4Iqlw6oLp/FQEBLHNmbhPkZLuR5x4d7rkI1m6JQ7yV4cGBmUv7tms5fqY9j5yMDf4lcLJzmnsYlxZLfi/dO3fNrmXS9Obq5DyhbwG3OyC55iiFBz3trkN7vb4XAq8FAbtDjJx2t87YrQ1rZCmYkV3qNl15DTe7zWtZI2mDw4yGrQEPDpX29xQ7WO6bK8b2Fg7HwyB8GfJbhPBc23vOMyIYrGvOIkNYPTvC8LPbm53fZE/kUZBx/23AQRuMGwbLVEYcI7oNOKiPh+YCyXSAP3MmEIPfPvAlnzMYQlO7R9pOoETd0D33Aj0ZJdLk0bunwEb7gzG/58Yr1RX8u0XAzBwwQuEh0MGg9YJZzucHP/xNQ4YnXWr8smVck2HDuPXMvnlkrE7NzSVDp8P3rs9L+nup93IOyBZrxRxxQK0H84RfzdOczGXMwvmWxSYSI1mQY1g/3/4Nj+/soDdk2qFRIYPQNF6bCZy0L0C9Jc330jZc2fB0ojlQOAN5bIXdmyCGoFMeUW8DIe6ht8yL+VHICzJc0KwtAu3m+Cl1Xdv/rb9zwjnpr4EPzTW5Lnhh7vMnyskL/ED/ywyiT333obfxBHuC7iCPfNzrXS+CJHgDj9AzeM7n3e9516CTXffBtz76HZ9zno1l84T+obMctUMX+QjG+Qiwmi+OehtQMY9sH4EUPDu8Y+h4eOTvW/NR7+3TKXC2sWWO8cI4+NHzGMQstmRvvxXwkE46F/CgRDkA40AAAbo3Q0PgpL1HuuwlzoFFadGtFQuCkGc0LxVKey7TZem+ulYI3BMC1iiF5cMojcMq0ElALv3dbYECimpPUX8qm2SqDUJZ/a274II3DL49hVJdo0ebxsrxp2wZDJwRmLn/KQq5zIhYK+Qk2mLIpv444GCu55xaslNQWBCBIZPMjE994mNp7o1jAiUJZiTrY8ph9mI8BpMgzJa2W7rbIMwbBDw8DEE01xk7ewqH330MgqcuHEbzeo3CwMOb5tW69egBnM3Nmi5M/+ZGEItjrQ0fRiZD8hrFWI25yjwC5lGAj2yJs9rWloIsADJe36nD8b3Ezko7S0d9W78cEfxiHfuOXwQP82LSBMsFN6wxdVI4KBx25wU/yQxyJh+/OeEc0amAa9p5Dcdhro+HwZnDG9Y5PQ0//EIH5a8wcSizoWA+8vg6XLNhmKB4/kw1m9k8kLWP5XgYnEt9CIb67NX1j2119kXAn1yDCbzw7167obMhLZNzPAwBAkGEBDrax+OcM/9Zr1ON4RE45f0x6vCf8AddI0iikD2wHescv/XpI4CCL/Gp7z7kCH4l92RtCqbgaW3LGOODkm1konMcd/aJ4Am+ZBsZh09kiLXiGnn0movMG/MkSKWQHbCGc+atd3zYtWcFPDg4S46+YEgbqACEiPJew0zqXKt4GVOEylbnZTwB2lpzTKTw6WPJSUu7lPDeMeXeOhYC94IAQUKRURSUje8iv5SWc+PgZztu63GvoUABLWVUtO0z9NTfKjPOyTghRJcehWAcUqAUBgUarPKCZorjKYp+YrAu9cfhRePcjhWDow04GBNjZu6dGR4HlJkhrZlRJJVV1sdUMINRw3BhHOOlGOfDbssE0QydvOQ0jo/016m2x3SbE4Z/gjB4Bb8u6bYJEoZTDCr9P3XQw+YD/p7brZ+jd3weDjHeze01jBh4m0tGEd7nrM49ijSmZ+o3OYKHt2ZrTbVx7+ci76wdcpXNM7cu57Bw3xY5MXf/1vPkAjljzXCcfUd3bCo802ZOpX52cdUdf8gY/CbgxqGxnrVLjgh+zMmRrTS/hHqCO4JBdrCtOfJcgN36hgPMYEJe+e683+RI3vkSxxV+ZAx9az7yV1gESOzGK2S5tqz1FP1rVwCbkzQEXB4ehvkg/1/qPAh0CK4Zr4Adp9sag+PcJnAweZHH42HQkeSuD90wDkQYV7I6lsYoGCZDkC1mowR/wDBBs9yL56zjpUxUOhrmj++GPB4eA6btC3Xxrbla0ul8vTxew6czFh92XdaKNfAaS97NAYdkVuYRlgRIXwouZwc8KKSl5/IZ8lOLf80xGAMnqibLI8LSdQx+7o6o+5boNrmU/VbmRl/SAMe01+9C4LUgYI1SUhShtGnfCch87ApwiBlTY0PHeo4g3YTX8bArgKFNEfw9a1r9Pbv8Mr0I06Gc3nkg4MvYZGjGsGT8UfhJ52a4MyIp90sd1jXsBF30lTfyz9X3yCB6GcA+mbvxvOV+AYc8ZsKYZgwygFuZnbocYPzBIdE2bJbe9cHB8VyoutqGJ0N6qjBQ2iCMtvHcHN0xvswJXBg8HC96y/jn7pvqO+fsHKFzjsbUu/aRzhpvMGztQ1ALVtbsnDG7ta2leglMwZrjORWQWrrfNWO0NqvMIwDbyF0OinnFz/h7S7BJUMkcLdlJ873vv0J2DOvt4VNDdgDa/VbsvmbDixNPVpAFGZ9jZCr+Il9S7CK7F2+392j7KV8SHXpudYSLNUzWtfqGTuFMwpC8hRVekNkDqzao7LzgkHuCFX7RHl4gC9nugroK3QhHusQ13+2mK+S+jQ7tCEQnQOIa/Y8n0XKuDT908gz/WTvwMFaZAPSHXW7BJPjB7qWNaQlG84qnBMEEtujtqUDHUhtT19ghyRKhb6YKHlrri23gfj5YgifoHAfqBe7ImDYYN+5Tf+bQJ8XY8T5+NedbN8xy/z0c2UOCUrJhyAy8wL6B0+N7fF7QQM8KeNjJHL+jYzxmAlFQZLyzizkZZ1t3wUT49DVuR9vnKC33oWGuEFh7djbQQBFUKQReMwICFgwr70dgAFizovacVcIxBiojyIcRKgMk6fME6WCMb3ihmcAAp2dpHbdzQZlRWlsDHuprf3EX+XgYZBLlzYgzZoqAIqccM07GuPELcjA0Y5DbbaCc4QYb9bOj1tJ+ze/kNlqMb6lkR4RB4cPINQ7jyjszptp4DGZ87juHuhQlo2HOycojLGjSNgznsj4EM+ykMeDVxT/+tO1c24xRO7yM0K10m3N1fcwJg/+cwjjQxlMGPbYq8jfGc9oRg79HclrH5I16V/7B8DSP+GOrHRAS6G/BwirTCJCnkbXWLBnMcSB7YD5rtx0Pn3407eFhyKjAE09V0GedJrDBsLZ+yFbBR3OebAH16Bny0vepAJ0AgLWrjfC28ZNlHHQy1/1D0O2pBnnlfuhZsjWP8HDMjDVz7yg4GDlN9zln3K0tTdY7H0fdXNisbNtxj7XqmDnSt3lQyG0BFYU8RpO6rYMZh9Sc0Ht4kR/wUop1hXZ04yXFLrdzeZ+B8eS9Jy9lXFN0mkMvDzXnAjvj7Iupe7ack0WZABq78Fr6RptkwZ6X2E/Ri/eH9XLSi+Y2wQ7fF+3BqQZf+Dk8T67kERYBMHhYA+Og0ksZ6lY76fEdHqJcFAYDdKl4iRoBTFmNjV4LiINDoa0VDDgV8CCU0RGBvtaO6xykIRtjxqmSOrkrW+N4GMaHliqFwGtGwHq2Hq13jiPB2EbEGZt2CETaParAGG+Nqhhjggac2ewu2dFjWAgsco6kk/pOtvi9Zf2ro3773Gg7V677J7OBUM+ziYw7Drj+yTC/0SWogU5KkGGXcRjTYJB/3hcMckSfZNcnf/2TbXfDd8rZdbhpw6fF660brnCCUcvYXCuCMeawLVPZEwIO8JoqAg5t1ofglsDQVGFo4A18AVPzD++5tjlEefGi+gyeueACo4pTREnDeK3tNuvDvFL6e4vxMIL1N/dI0N421+ozxqy51plZusfaUR8/CDw9dYGRIAuDylxvKcaG5q2Byy1t3lMdcgvPcSYYpOaVXEuBuXTtqaIebK0lx6dOVbZbaC3HJsQXznk+35hcY5uhz2+yJcHj8XisBUFacqItHDkBW21HZpPnLUZt/a6+Hw+DjLNWyLBgQuf4Tr8qnFTzL7NCvYyNHhoyPT73nYP+yticT1vDu5hOWVR0kyA93GVgwh5m+tOu8+4lH+k8vEU3618/mRu60zn3mZPQyT9w/pI/QJAx3PKIZ/AIjJLBor+cS4ZCMl7oj5dajMH6sj4EsK4V6IAHvtWuDMjwwKU40WHht6s54MfDEMDD0+SgdSDAxbZ9qoy3S3G5+P7m0aD4tnQLrMndyJSL+3mGBgQ8yK218hjwYDSvvfQTcycoQsHakWHYD4bNKdiQv3AyZwSHIIsw0eecy3EQuN/xkfxcPWLYucEypkRot0bxCMLabVqFvCq8EgQoBwaNHQE7Pn7PPTrhnR0EKYOcMhFB/rKv/IrB4aVoGBcxSMfH9prvAg8EcfthkPntaLfJUTvJwMj13JPgBSNOm20f7svvXEMjB5pRyQiyk8XQEVBl+CmCI1GY2RUbswKnwv0yyvRjt+2WBT1bXvZIVqu7FnCAA+yWAg4JlCR7AvZDoGTmxaWMIcEMBrL5YFjO6Qhtc5oZJeqaa0HrJbplX7R0a3tKgTPYGfzm/NygBePA/XEkbjm32uaULL1HJv2jh/EJu+cunFJrSUBs7REXY6Nzq7yNAJ63FgXathR2FRumLWQDOWR9bHl/WXvvNb6TEZlf38lNsgVNdIRMWutJcHRvMV48r108R3Y4kh1k0pzM2NvPteujS9CfroouoivhQIeSU8ZgR55TYozmjh4yj/Aj35xntztPtrLFnSc36WCOu+8yR8h/fxxA4aCSweaCfUxnwzC0ONIVZAr+S6AsvwcZ/oFveWuDFB3um9ON18bxnPaMAf0C8QkUmg/8AtvWcedIweolFkFGfIKPjGEcKLxkTDaMYk+079W4pE33b73Y1QAAIABJREFUWhN4Ovx2aXvu954jcwsH641eIicUvD+3YXaNvntpA3+z363xBJFiL7QBv17o3UuHQOuWJzKGgIcJX8uAYHCK8IZRQhDwOEQCISJzCoFN6LWBkNTP0W7jnJEuOIERt0aJRaoJpqlC8G5NleWwofseGGAKizpXCOxBwCMmlI+1FSNyam0wsAQv1bV+spvX9sUQYsSRF9ardckY8/HnzCg4DrFgg10IH4rJhxHCmPPxPZ/xbwrNtRzdy6jRlrbtkDGw9SmYYadDQMN3dJNhazvp2mZgSiv2fanIWGE4rr1MeamNtWvohfuWXQr0oocB61nspT/jap5hyTAUcLCjJ6V8quCNBDPaQMlUwMH8wx8tjPultvGMueHsoaNte4oOusn8pm1Gzhzd+Eybcxkk4/bHY8FL6Nf+rYsdcby5VOha405a9lLdp7pmvcs0YWiNnfCWBmMjE6q8jQDsyDFrYUshq8mD1nZia1n31t1zFA6RtYYmdh1ayO7wqrk/1xkTBNDOeH3iPbjJ2htfew4M0ieZ65Ebc0S+Ck6StfARgLCGUzjekcF5zMQ1sl79vC8hvCFrpm0n4+bkkJ2uJVOBrNS2uchGp3b0n/mxyUHG+U2+yKLxW8AYvo/leBh0g/m1zjmVW23uxzae4stph9sY2qAwvwU+bIU3xnV6ryBn6iUVATKBZjzGr8ucX2MM2san7CXyJDx2advaxc94tQ04XdpuskXwdfAwx/rD08axdTP8Ulqe635BYbaQTaHMl7HD45rBqucan353BTyWAgYaY1SL0C8xIqVDKANSIVA990bBOYfxRNowWqKOSy/zE4mmqLcUkZ38qa22vlRyC2ipn7Z+/gxSe66+FwKvFQGZDYwDgnHJYREwVYfxyXmZy7aCI+FrZ0D9LeubgBZcYKy5L+/3YJx5rMFHnfyjzARfGHNb2keT+oK25BcHY6kkHRg9Uy9vzr2yB4yRsbjn3UG5f+tR9kiwd49Ivr7Hf72BUlfPLipjL4a08Yr0T+3Cw3SQ66cXkTIKBUqkOE8V2KdtfCOYoe2lQIlglLrapifGdKcf+iRtw36JbveEbnW1zckY022+XVsMehwPw70MBnqrHQvdgiefouhHAG2q2AVm0F3TsJ3q59xz1hbDckqGsAtc26qjz6XhJd6Xl5Q6WtdbCnlonT9mBB0Pw28Bvucs+JMjbK3n3Qi3pAdeMCB/rdvnLuQGOowfTQKz5GuK386PA5ucSufHG3qpb221xW/123dOsNudMwdt8e4k59sNitSNbhOgFpAJ3ex59e3w0wVkvPVrbh3xHrmaIEzb33N+J3vIcHqvDa4l24Nenyo2envOVnmk+XgY5oReNA/8p2s+0kgvx2/DD+PA0CMdO79YAwkAXjtIlndVxN5ss0asM7yPX+854JFgXjK7TA+8e7YXdrLQUJ2NveR3pM0hw4Ojv7SoORxz2RhpyJFRKnVKcCSGIeGSv5Es2ojRMJ6dH+3OFY4NRp3bceU4MZAxNSE89WJAAGyhe46Gs8+fXnwoms+YxnRSrBncw3hm3jVydn91YyFwAwSsqRg6HMfhvQcTvGvdU7Ii/xTI0kumrElGGblA6FrHi+X0l1vIDOt8bbeFTEELx177W9IVyRmBAwby2Cgc08aQY2xO7m4cD4NTyuiAmx1Gx2sr8pYmBpnxKlFucfLb7ANBbXOTwmAR3berhUYG61Iwg/GUrA/1l4IZMJKZwclSV1CBsTQXWGBkMzgThMlfg5kKwmh7TDcFPpetgm6BEvPa0p22Q2OLVTBytFPmPhks6Gsfw4T7U+kXzkkeC2jpowPRcU3jtm3/Wt89BmQHL3ZB2oVnnKucq+OnXzCK75LFZk1vkWWwg2mym6xThr31N8Z+DmfrlEM7DhDO1V87z1lCPzrOeWxlrf32OvvKmiVzrPms+3MfX2vbPvc7pzr00Bv0Ah0xLmiFU2ST68YDN/K5DZDIpnB+3A7nzflxejcZMW6bLlUXb6ToD98NuqLR9XSkuu1HHZluxkQmCzL7XMsZDk2XHqMX6Tq2Sgq9ARP6fKqw2eFO9vZc6C6y1RwbSzvGi+k+Hh4fM2G3CYBdqwic3SKrA338WfyJb62rsdxhnwgCwOxe3x2VTTc6xOYf+U83vAR7YS+PWaObAx4cm8GYagRc2yFHYM8uJecEo7WRY+0xViO0PTs3VaftlyE0tUvLSaJAIny1My4Ev/M33zk6HoZxcjzstGEoSkhgx4eTJriT7wQsY0Q992w1Qsbju8rvUypiq2Cv0m41chcIyJBi/NixyVrDvwwkwrTddeRwcWoYP0uFg0jJca4J3rX1KfBJYTFaCLQ1oUbwWfeMdffl5UxLNJFtlKP6u1LrT3+m1jrmpJNJ8IqCNTbf12heom3tmrbzOCJcZUwwSihzYwq+MQCm2jN3DNcEHASuODxTcoH8Ziy0gRLP3c45R2hJZgZsyL65rA/6gWGC3/AZY3Mp66OlW9vk7hzd2s7jMeqaK3TLOBSQd24w/BsdyPiHYdI+kzLuPB2ExqcylvxVM7qkddzwHf7qNbNjzGsM5sFBO2FMvpjjqc2K8b17ftvNxWMcGs6vPn3G9sieNp+ybjITzC2MZG1YF3nfwBwt5LH1gi/xM8faYwkyKqxtPN/yz7gda8H6jCx0ND/WyVzm1biN8W9OI3rGzua43rV+0xfsT48rsgGtEf2zv56jkCnmggyM7UsmckLaQAPazDc9255Hv7lTn85MMY/a9cHrKQL+2jDmbCZEVjnf2tP0pHlRl35VEvQ399kExYORg+kTrc7NbYKEnuc+Zv7pt8dyPAxyAa5TL/CELV1qrGyULsvxMGCPTjReM+tiGO/xMDyuqW0ypM2KuQYe5BT+4eNlXVyjXTYLmY8/g83UHKcva+CpdHj6fIojmZA1KwCWx9r4olcNiD3FYDb0we7nU6+Vx5eWiggTDlOFodcKyqk643OMRMw0l4arPgN0UESNkdm2Q3m5zsBsC1rigEW4C9gYMAWrENa32Fm1OBlOFqw+jZEhypjTnzF5qSOlJtLdLmbfPUfFoLcLzlFx76A02gFe+/vxMDindm4sBAqVAUiY+TBqOGzB7trdV3svEwFZD5Q+hdA6rll7DGh8xCBmJLQBkKURMz4YWluVqHXFKGPAr6Ufcg5kmanfpvEt0eMap3HpkT11jM8asfbzHKt+god1bYerXfPW1y2NbfIjWQaDAXqS4XBCW/Aiq9CJ7mGdT8jcqawPY/Vn56aKgANDnjGOT5L1MRUoScChfYQF38y1bS4E0LRtHI/yaYJubdM38EfHmpOm7TbAg4fJcfi4N46CIAPDadB9x8NwRIv+OAbwfspCZ5hvhXOKt7YE9J6SxrW+GFzZfaav29T7tXvXrsOEsWsOGXh0MswcOTcJ/q2185zX6efIE7yGxzica4UNQR7jV7u8eByfpljbeRxvyiaDnfvZJ9a1xxPJRG2Ru+gQQJpa2+ljfOREG4N1/BxFBgM8zP2wVidkx63ospFFpuh7Ss85R1aRIwo5PWD8nd87HHOe3KbHzKf6eR9UzttggHEeF9Onl58KcvmuwIHTSjepa64TxDDPAkRkibl1D31i7vXH1nW/9aSwb7XBxsUreBXdZPke3hgau+F/dDA7F63t7n6yPeiKseNHv9OP7qEf6G31uirHw2B/RMbRe+06vwat7APBAmsnwf5rtKsNgVP6VttT6+KSfqwBNoi28TOeZbcuFfp0i3xdaqO3a/x4a/Jx7o6HQSeyudnH91jIy10BD07NYExNKAU7MFsaGwNJaBKgEd7j634T5kttE77jYAsjKUaBYxYPwaa/7GYSClPKfYqOxXPHwxABR4fFCidGFGVDEbUOzmI7pz+h6/4EcdzPQWOoRWmttbHp+ilCm+AGLCwCAlx6doIzop+UmPG4TmDYJd0zpk30VKUXh4CXmVH+cQANgHK1JhlDjLl2HTqHz/AQvmOEW38MLLx9STYTI3yPsB4bM5vAPx4GhYxeARz0t+vH+PLhiHMEGEbWkODllJwjj2IsbqJhT6XjYVDseekcOWINC1IwWNCXwgDw2/o3p3ZyjW8p4MBBIls5QktZH5wpsje7hXgADUuPmcAtbcOYkTUlc7RNzqZtdGt7bseZPA3dxrlEN15GN2cAL2duEySCHYdZOzAw58lgMq8ci6cujHDjd0yg66lpuKQ/mxh40Zyb/7WshS19xbnRHtuA3dE6AXTrLTY/ttC2pw6nEQ9yQPG9z/CIwMc/PtsMB86awL+CE1NrqL1Z22OZTi6TG9bNXLFO9EG2Z+25T4BG5oH5HLKr0sDJyF5qM1VvdYQfmUwewRXvPUXhOOuTvF3SQwlWCCrkhfnoS1CBDrJWknVo7swT/aT9BDvpFwEQ82KOyC+BDGMm49mbkRX0VPRznHl61dph22o/GVdsQv2goX2sQzCFfiED0cSxIhvx4Rs88BRgT/SBL40RFvRBikc/YGJc4wJr68KcDU7y6d03ezLbx21e8zeeIh/Mh/m2HtfW+t7+6WuyEg+Ql60M3dvWVH28qG0+37XbtibwH171wdvWwFKBHx5u9f1S/ZdwLZkdZMhQTn+O17q/NuY94bE7wwPx0ovGL0fKoKROn8MYhAeBOw5apF1Mx+CcchbUwbSMu9bpIujjaBFgEfzqo9G59vq5gQTGhF0N9FtAFirn5lLGmXpUh7Fi8Vm4F5fjYVBIwcDcMSzRPabdn5KkHAgLRn2wI1gpiEuc1IvHUQ08KwIMLUbA2FCUNkvp4iXrm3C1088pZWSE79pjnEaGEifUjj1DmfOGzwhqRgfH1+MRjDfOOP4beFAgtg3GTvx+NABOj2q530d72tWHD8Xr8bMEM9CE3/E/OrMGWvoZdIx3RiqHijHdFrtgU4+ukF0U8C1KHrnIn71lXAtmMl4ZpYJEip1thkb+kkuCAubKmJeCAsY5DmaYt7lHWJL1gQZYki0wn5Ij+EfbjEx1zQF+mJPX6E5mBroZ6GuPsCRQoj5ZvkQ3OY/ucdGvwEeM5+Dur6c8dbErFqzGsvypaTm3P86XtcVZukbh7NHP4fe2TTKFXt0TLG3vf6rv1lTkDbn0KMvmCDjJOLyAZ/cEjmAFkxT9WYNrBYbeeUOWuMd61b+srWRuWb+KTaesJWv/uR4nIl/QTH4/BQ3sVLiQO1vWp+wXthdZxilJ4ZTTQ7BuM5O06zxswyPkUmRCO690Mp5yLbY7HUHuayOBFH1y7NXFGykJmqjb2gDWmXM+4Ts6MfwbmZ92nvJIvsMfPz/S3Px1Fo9+vFGOh8EOgRHdktLyb849x5Eu5DuxIWTHCYBeu1if1jNew49rWRF7+zcGNgaevQX97Au009/m3kZE1sYSrepYL1kbS3VfwrVkdjxifMrYshG2RRa9hDHO0cg+W0qcyH2Pj7Q4QcBhmmQfpJKjQAij/pyiXaATIlOF0LSg55x90cY2YIJBLR4GE0HbFtcieHPcY5iKcmYHjYDR97gP/RESg0Pl7emtI9YSM/MdjRyhcUGnBXipYoYVfCh7aYeEgcjt+KWB5tM1wRYfDh2FGtyiRAnDud3a8Rjq9/0gkHdbtAaX0eEb63mqEKyMKs4/HmR0ccLxld+MLXwVHnNkOLW/8z1GVXvkuPpow2fqt/PtPXPt64ch7MNAYrRTlowiu1acS8qfnGmN0alxMx6n1jScKOFblPx1nOzIpY+xciNvrPM2aKwuB4aMEHCGETrtImUHN+3lyNBNZob6jHTGxpT8QwPFy9nIPHHq5mQ8rBlb4Q8BsblgRoIw5LO2Q/ecjOIQ4MO0PUc32Tuno4KBYwwLj7w8R6GjzedLLfSTtZf0/EvGQVcLvo4DkGmT3TIEHHfq6Nx/8+PpmXN8jEetR/JnLHMf6Tg9u4/nfcit8Xp/rDvzhb2lP4Frtp7ve2ykrNNxRon1bo2RIdq0EWVnmoyeCgbPkHf10/DBIwkMX72DU4PsK2Ml87Y4XKGD3rEekoXhvPthSWe2xdypO9Y1CSK2mRjGTbeNZUXqjvUBmT6eJ4EXc9n+mWP05Hwr+/WNNnTjS4EcmxltnXYs1/5OLqO1zSoyJ1knYzveJkiutY9X4JNhTfzIT1ybxM3tCdwkqMiGWHoPxeZGJyra/IGBQFeLwUTVs06xD7SPX24RdCb/8Xd0Ihm6p9xLwCNBnzbYIciEd/bIoj3Y9VTX2rfxsVbeCHioTBhOZXnYHRwLw7XG2+tAl246F4XxnhBMOyUcRWoJ+ARi0DeXosq4bx0c38cOQUvX8P301xXQZgHI5LD4W0bhBMhCETgArA+afNCNuRhyYyXyVl+nExwotI7L1kjV+L78ppgImNaAMRZOJ8FgN9viMDap8M6Ndz0tGgqLsmXUMBYoAE7IpcGY0FnH/hGwzvDH2LHzDH6ew58bhbUwVYcRJiDCeWaA5JEqhj5+86G0ONYMF3zLgMwuoswF3zm7MRTxqvWk3uPxy79maENbHAgffTDWjcmaEMxAy5rDIJgxyKa5wT48DOttKpODzLR2blGSBj2en3FfeRcLA0qQdqoICiR7Imt9LuAAL1k9jCTylZF/TtbHpKw/ZZSYU3SQZYyaLVkf6m/J+sA3aVvWB9kuEGMsyYKZwijnxruxOf8UR1mH+JdTAfOpzJmnoOOcPpKWbY3jHXO7VV9O9ccesOaW5oyRLehPX/eGFTw4hZzEBNo8AsgJaYsslTg/MDP/7qGXz92NFcTVFntGO3vLnMz84Ie/6ZE284NW7c8FpPb2e059tg6eazOBz2ln6R4GN/lBv+wtsVnHdjd71DyPH8vWD/nV8jMbV1180hbrQ/1WfqJV3XYD01ypN65r3ahLBreF3eu8oFlb0EXn4Q86F+5owNMtve09F38/ZXDoO48cmnOy3TmbGG/w6yiro7Xz0cIu5gc8RxGgMYdwEyRIVuG1acFTfAF69vFdD1fshGzjE1n/N2n/4VODzNR+gh3suz3FvN9DwIN+IMvb8cOejfwG3+8B54XVPTvgQfhOBTYwB2fiMU3sTEAegx4TOy4e9YjiHzfvWgS0Oq1DP65LUBDGPm3UfFyPEiDILRiRMDvaHKC2MIQJIHUEQgQkOGrqUeJx3gRsXLeAxsqhbW/4fjwMgZI5LOG89U/QjdsWlJkzYOwOcGoICUoInfqiFIyRg0NQKQxRyi84C4LEUbCYCMyxohjT8hy/o1QFfgiCKucjYM3hlfE845m5gGN6E+xw/57CwNt7D14Pj27pi3O015jR/tyaSp/aZaSMgw9kgvU15dzn3nOP5KF1vFZi4FrPaOHkLAUzKM6kTlOk5MRa1gcHXNtkw1LWh0CJoJW6aXsuCJNArbYFVZL1MeZH40/WR4Iw2l7LVsFraVv7a3OsH3LRmtjDc2vzs/U6fcVIFYRmCBur+fd41vAOlJPs3treU9RDM16jX8zJsF5PO6fWhvFEZu+lh7O1ZS1/8tc/OfAb562XYuMAz+G/6FW625isU3jZiBBcs1bMNcfN3NPF5wY6Mn6Y4GM2UuyqXLv0GCcX7RyqGN2c6kE2XNrBzvtly1gnUxtMO5uarG6u4MjBP6ck2GCe2ww4vJ0MjdhlCV6HR9If3kGD89mUIqu06TwaU6yDtKtvhY7Aiz6p6xrcyGu8krqO5ljdVv84r3+fBFjMfexx/E6XnLveQ397TAYHWhIcyGMtxvj4LoPTTWQROYT+uawJ62Ftg6Ol4RrfBbLpTnRZ51OP512jn8gU84lfp3Tppf0k24Bcu1ROTdJyei8FrKwRR7bCOeWWcuEcevbek42all+tb3o2cndvmy+xPt9dEHatvJXh4Y21UwEPDTEQl3ZT1jrLdYaOxT12Aiw+RI+jxu7jrA8DkgL6+//AYrTezqc07TmhgUmSzSEiP7VY0GKX2oKSqrc1HcsCZ5xM7W4P4z8eBnyXHDv3nrsbwYBs0xqDeXvkHDCcGCMEH6XoQ3BQBnadohTg3hZKhUB2X1IWr6nA2r62fh/SLY+HQSGjm8IXkKF47+0NzFsxuUY9fGiex8U6bJ//HV/3m9BdC4qM73PP0roY1/fb+tzjfAokUgbjFN2ptnMOD1GMs2nmp3cHWT/jIKbgrLW1dG/62Xskn1pFN3e/esZMNglmbM2eyCMskQ9kNsd6LLf1Sz4m60N963Ap4IAWwVdGaYIZjNepkmDGmO65QAm6ZQdpGy1rWR+C2JyCpeB46OJYmOdbGIrpY+5Itg8ORrNZwPm1iWB+XTdHcGd0wjOO0lybVzvf/CUwaex2V8kJfIBmepaD0eImIA1383NO2RJU5YQJ8JmzW+w0nkM3pwvPZ+xopFfJPu8/SGYd/ZV38bS4ndOnNYsfvLOLQwtz7aOBjPcb36Bt7tGwrf1af9rVvseZU/Qx2HA58URHjr/5b2m5RtdwYgORM9bhuUUQA31sVutFwRPmhW3qGntVwfMwdB6+CZDQg+zqZDOpS1ZZe+SytuBA7/luLbJTs8FI95Ij2iUz9R+6yHbyJXXZ52hiG2or9npkIzkdetGRgHt4Ak15n9K5fA17fAwDmZ2cO3Zosjqsm3bzkq5IfVmjdMpkOR6Gse21XSbb2nDSeiOzYSLr6iYBgtNfRzF+/IVPWmw2kLmtyinTBm8k02bbjdtr4Xe8jh9h5vvYR9nSmrVAR2pj9QmALQ0+Qx1jMJ/4H+bsPHPs+6346BmGuanLLVnYGnor4CG6OWf4EWKE3jUcXAKFkB07Hv7cFSY2meNC2BOeBOvSroSAjYyLcWFgGYPFwriYXSjHw0CbrI9zBANhSplQGG2hRCh9imVO0MODQhs7Tm07c9/1ZwHPtT2+Tz2Kut1xNb95f8GsUnj49Msqk7Jo0Vlo40djxv1d9Xdj9FvoaHCkVBn+cPY9SjpBkKvScOeNWUeE57hwstcCcnh4LfA2btfaHKf1juuMf5MVa7S099jlc8+eAIS1CIclxfi4izj6E5LkDKNsT38tvUvfY/wu1XHNPMrKaQvDlhNqZ4yBa/3OBTPIAQbM1qwPzlv7eAyDjuydkksUc9pGh7Ur/XnKUXd/Aq4JZixlfTDUt2SrCI7qe4vMJV8FfJ+6yOLgSNBJZNuwU97IQGOVeUgmm2trNEYhmt1jjjkEdlnpUG0wuO0uMiTbD3npk3N4Q133mB9teKTG3CYQY43oi+7jVAiqo6ndabLzKyDiPvXpHkft7S3GOKXn0w5dirZz9XjauebROPGaR+04osZuXhT8nUdPBUTgeEnRnnkjV+lH/Q489CVfPPAJGsgmwUHOlh3ZyAOBFzYWHjinsCE5wwmO4je/z7Gnzum/vSd2UXvu0u/WATxhtmVMxm8NDnzerFt0JKPAOsEPbJY8rug6macvtq/1FR0pcwJ/c/5h6y8tkmHqkrfsa3UU+pgeSLDCOXrTfdY//sjGAb7Dk/gm9wuQqGv9Oh99wnmmTxX9setDb3jHeTLTOvSdzakPvDfI++/4yGNGyNDQ3H/HwzAussMY6SPyBZ9nXcHvjayO059xRTven8vq0CW/Bj3qtTJrjpxLztM5cEOXdbiFh87q73gYApn64Ribm1sUPIQ3PUZxq7GQZcYBN30J7i35KEvj1Ab+094Wvb/U1nNcYx/BII/Q8ZsTUJzb6H8OOp+qT3KNjKPzl56OeCvgQSBNpf5x1hkYhJaGCWUMSNicWzgD+hsHUOy4OT8u6CJsZZm4Pg6WqE8pWHSPxUu+Ti80Qbe2GYdLhbCPoF+qt3RNxAmtIsvG54Pmtcgxp11A5JwCFwv4nBdFEYQWD4VhR2zr3Jp/TgUFpm/3zu3UnjOmqXvsuFPQFB/DTL8Wuw+DjTPkO5oIBcKBIiPg8LHCSCCkq8wjgH/xw7hQFmuZXtaaZ2H3FP0tBTKn2toSfGnvE7RwT/igvTb3PcEMBuVS0e4YF8Yp4+zau4vogBcjdq2QO+ZjqjAYprI+tmRPcMoY8RzhODZtH4zGPVkfjFcOH7x8BDPmZEmCMIxTdckDRu8c3eQbx46sSNtkHLrxM722VihS96LzKQvj2DoUoCdvBYiMm2zLTumYHvUYngJb5oDeE4Ag4+0kcxYSENG2thzz8dsnxmV+u8e9AhXmirGOHk4MXKaMXXOSIId5Qrv7Yny7T7975HHW5JStEizw/aV6PG1dfDweBn6ml/BQ1ouAn9+DI3zqBBbqXWKIW5OyD7RtvswRQ7h15OhR66F9DC88Y62YJ9fpTvO319YzDvxJ1qIDDz5HYVPFQb9G/wJ9bAk8vLWwB/Ei+8QaaB8RJMPxqmJNwIpsbWk2H+Gd6CE6xfxoz7pM0Y82XEsQg15Ku63OoLP0Za7CG+oan0/u1zZ7irzXbnQ7HvWbjU1WxNnQ7rDZdPrzrhyyjE3QJIGZBNmiS5JlZMMTRmS04BKbPPzMcSfXyADBV+Nn873xSFHzcl/XyL6loh/jwPNr/sFSO4vXjodhLDCEt/fdBPPF+868CDdyG28sBXrObH64jUwgu2C35ttc0g/5YyzsGPMdR//cNvlY0aGXyNlz+7/kPpiPbRYBUnxuXbzGQr7iDfIKNnPljYAHw6oVsu1NDPcwNAahvNQlqAm7KPD2ni3fBT0IgHHQg9CmqMZFRFm0nLFPANqBUji1Fh5BO2RuHA+PKX0CIIy+LQqbsAfYpYIoCkZbaCIQ1owvysKiviQdiWGjL0JhcAB2PtfNKCJMtAFfCmXr3BKqlBHF6l4Cd+u943le+p0XdDEA8tHnYGB95/cOTrPFr55zlKnfFHjSL51zTwrenwqg5fprPFrf+LEtjGMKNEZXe639rg4hvKeQJXsDHtZXa5St9Ycn3LMn4KFNOFjTS4XAHY/ZTie+u4VShRf5uVbUs06syUEmTLy4lGykLBnW1oq1keyJqTXMMUr2hLrkDWNVIHGqMHZlfViP6gtWzgVKtB2nXt1HumdkGYd/CCD7AAAgAElEQVQZ3ZwJ63qJ7gRKOIGh2/ysza0xyagZr4epsV7zHOdAn3Ew0jb9JBNPoAY/+3DEyNwh0260i5z7xkft+MDFB/b0T35714PrW3Tn0PbxMPSPDvRwls05Z8kcCYxoc1xkgxnDFK+N6/rNWVe/ddbbemwEMgjtz10E7fAlPmOHMLStl+gbvO5aAj7Gde6mB3vIJgDehvfSbh9dOGC+ABCZwB6Io75nM4U9kDVmLp6r4EHPeF9aOODwgsWUA2mt4nsYOfqdQgazMfAj2WP+Y/OypdvHrdjZ5HUyObRhzUQup01H60bdVg+wf51DZ1usQedbfSnLw7mx3Y9H8WQbqE9d59uMRXLRuZaXkj3Chie/Ij/Y4gIusGBjKmSNdYHPIpe15zrZgXfs5lsnxobH6RoYui6YkXUeP8A1vEfnaH9cYC8LRkCO/6GuAG7aGde/6Pcp+IIP4YpeMtbjZT7hg4v6aG6mV8kAuNHRwb6pcpWv5sGY8NWtNgHQLrsRL+AvvLQWvNo6OMFy7d3CNttKwzn12E74KPNqHqz15woonzOGa9/DPsIfZAt5NFfeCHgQTlNp6JwDTjtnYVwYMDG6GBlbDZa2HUJpHPQgaC3YGAGpzyEinFwj7CwExgTGlTbHcOWkGzy6WuGeNpaOwJp7pGfpvvE1WDJaGJCMDkJhCtv2PhgT6pcWAl6026KAD6He7ihsaR/d5kUblMeeNhI0iZFkPq4p1Clbyp+i9kGjIwFGeJl7ClcRZHKN4SZtl+GBntzLcNYeBTvw7xZwXkkdRpA11haywFpb2llVX53MQXv/0ndzs7ZGxveb63GQYVyn/Y0/jGmN/vYe38mbNVmC/rHSMR68NSU7x33s/U1etEbx3P3qkT9xXMhPQYFkOIzvawMOaE/AYU6GJJhB1mibLGd0RSG37ds9Y9za2VOXwbQkHxhS6Fb3DbrbRk/fyT0GnrlCN7klwNM6Hu1t6FYPD60Vzqnx7eXPtXbXrtvZXHN+zReFDye8be2ZA9l25DYHzFwP8+ddGxdkZQ73auMTHxsCG+YZxujUJyzhTiajx3zAeUufnKE8griGizWPr+cKOuz6PHfB2/jWvDj6jU9lB7SGNltFwJR8xWd75ZNxpi/ZN1s2TWBNZm0p7DE2BZ1OHgzByg03Ghddu1cXbGh6U5U8ztJivenGUSXrx/wZz9iBxtuCe+xQ84z34eS384qNOusyhTy2XhRz3T7CLbihL5t6bWHMw7IN1vtOho03CqyNtj/tkBHuH+sifbUBE3XZr84nKBc68Cb52pak048dDWPUX3s+gRA8NA6ypM3IZWOCNd4TxBXkoC9gS3/wPWDvn/mh09BnDvDqeJ7YoAJR5CIZpa61wpY0r9cubfCFPBrbD8YBn/Gj71N04A8yFgZzPtZTvJA0tKED/dkEz/lrHs0X5x6/wc98mfOrlONhkGN4vA3eXaXtGzZiXcI98t36x8t8m9dc4GIt+dCjc+WNgAehN+X0MarHAnHcIMOUYYYxtbHXwY0z2i5mAkJ7OUcAEuSi4YQZQadfAo5jK9OEEiFIz03toWT2OFBjHPz27CK6WyWL9rFSau/NM0jtuUu/i1bHAbAoCMxxAGmtj7QRg00bIopbCkOc4nFvlP/cDvCW9lLHItcmw4KyJwgxul0D8+d7sHe0ACgfhoX6PnBhYJsTfOOercZf6Lj3ozU1rL9moIwlhlTwbS49fqVA3LeWBfJ4w+mLuRsHDMZ1xr/Jgz3rFe9QoHsdii39oH+8k3jrgMcWB9xcRPaQm8mesA7IhbmsD1iTr8meYByQr4zGKfkeWcHQVVfbdmfm1jzDllPM4CQfyJa5IEzozg7gGt3aDt3aZjjZ0YsuMTYyAZ1L74EIv5ER5MzN0p3TUXNEL14lR7cWc8AYElSiU+1amg/tWLfkpqMdQJgw/uGejwCJT347qqM+Z4Oj4n4fbWqbfLXZwImnm/WPjr2FvIDxFh3FxpiT18mUZB88V8FbsGv1CmysuanxwUyAxlqE696ir+i1rffCr3VGt9yH/22EWDf6bNfT1P125Bnoe2T0VDvnnjPG9hGOc9oh72A751RYR2TY4IwdD4NsxHvWYHCiN/G2DRYFLq5xdtEY+ewa51Z/Pq2tRY7jpzYoiNedsx7bYp27vw2kWDPqtjY+feictd0WNDnPpmoLuYvu8doytrHupgu1MXb00eq8AMxcYcOTNYIY+sRDghx292FnfdEVeJB8h7/gxVsO8em9H6mnHVnI7L/IKPSMaZ+ja/P542Gg2zh9yE9ylWNmjQtO8qt8yAPjWVpL7BXtmNO3bK/jYWjbvLDZ4gyrZ9z6u1bBT3gFf53rY22hRXBeP2QhvtcfnX6VcvorL3hBu9bASyjWIppb3PEVvn/NhTwkf+AQuWmdTZU3Ah6yIwi6tojwMmjeWmRtpeY7A1n6GSbd+6iLKPjQf5OO6xylbNEyrrKYmy6HcwbMKWmZoa2z9F2AAq2EA4aaA2upjVwjEIx9LEAZM0vGhWvje9LmNY5wMS+EokVCiY+V1lo/lAmm0gbHZ+suD8XC2Isj5N7B+VjrcOY6AUVJ4VcCK4qA4vMdfeaUsRDjIU6N+uaYchGdpkzR474YDe7BC1FAcw7bDHl3c5qhODa+KV783aa6jgdsftTZG1Sw9vfuym4JRLT0JRizlzb9rNEGr9Zw1a/fhPB4V62l6dzvMB73N9XWXD0yoX1nBsN9WNON/E17HJ1xoMQuz9zaaAMOrcyZCpRw6BmyApjqMnQZhFOZGWQWHYNu61j9JbrnAiUMKmucPNhSyIa1TIst7eypg+e2BLS2tAkHOJsX6ficMUa/OYU9WegjaMGx8/FbwNp19chw98KfHtZenIYtNGypQ9/j17VCR6s7VazTpV2eqXuueS4OsnVPX9JLCXJw/uZkDz3kniU7YYrO2C17bR88fW42q76sHWt1TgaEVrzUYpDztz6yMdiFHORzizbMiXUwVTghZJCsVvYGPIw1mR3Wm+vqwbsNNsSpR2OrW2x+wZaDjycUeks9MpLNEtuNw8zZ10cyBdgv6rJp2uBIghjkSopAVOwn9ylsfv0btyB+Cr3unPp5V4drOT/YTKn88DAEudQfPy5Irji/5FMkmwUd6BYs4AMYD0yMz0cAnGxqg8KCB9YgesyHerAc10OqedLHtQPZCXCRp2S4owC8OZdN4j1KZANZF6fed7a58SUQbcOAnjX2YECW0F/GKXsPP+CtzH+mQAAZzsa3ZK+lvmAcXaq/8FeuOdLJsLRJ8Sj3J2yF9p5zvhufMfEXjMuxnd9z2sw9MBNIYT+YI2thiQ9z33Mf+TOwbzfU8Dd5cG3efe6x7ukfBvibnMWz9GuyyNpgcdp8I+DhJCOijQgS0GvZHWmsPQ47g+9737B4896E9vrcdztFBFwWnKMBrQkldG81DgkLAY4IT4uK8KHUKB4CaNhpnCNy5nx2AaeUo0kQfZ0rFEurRObqXXqeYiZ4LR5ChRCbckKW+sncaoNCoVwSHFi6zzWGUoImCbxsvTdtE1D4wZEBbjywpYij/I2N4REln5RaC4NB6TxFHAVOkGjTvBuTtvK4i3bGOx2h5Z6PjI6x8wET5+aenYeHeVFnr5NP+eyRFfoyj+MdpLU54Qxlp22tbq67Z02+4KuxrCQ/8dheLNLv0pHcYvCuFfIMT88FMzjDCTig1bpmCM45MtZQsifUZ6CRAVNyhGHEsWZwqhtnYO5lpORDsj7WghnaZsRS+tZr2pbaG/3RYhO6IyPcg7a1Eqdmb8bSWrtL1+mS8dpbqn8v1/AiOWz8S8Vamwv2WRNk13MU6wDfRsdxKNkmHJ3Fcjw86qKxg7h0n3Uq8Eev7yl5RCsbAUv3chKsKfLA96wtR3LAeBPQmWuHfrb+OXJzLxaeu/es88fD4CzNZWVsadN4yZQpey73s9vMLzyNj0zJJ8EGDi5+xAM5537zrC788LJsBkUddQUVgy3bkFxme1kf0ZNkhKAVfOlCxdrhJJLp7o9cpi/Q6v7oP33RDz7RJfpSh77Tp7EpeBmvudaOAy3G4Xxry1mjzo/XqWAlrJYczQQ8yGrtkvF0iHGaD3picLqPhyEwTkZbC5xZY0Yn3Mn3OWdZfe3TC9cuxoYOdqggAj7hnAlg8K/YBWxv2MFVtou1yP9AM3vUS02NlU9k3HiCHQILmGg/vDbuB8b6YY+YV4G7QS96f9dMkAI/wgMvZI3DxcYDHY9/2gwafGZ9XLJBPMad/MRzbEFjEphoaRnX3/PbONhBsFTwtfWzxId72r9Z3ZMswwcpsMfjlwRz09ZLPVo7eGVqfZMfrYzKGN8KeIgkW1TZgbdQPaN3buGQWqiEcdpcawtD6ncop7forxkBnB4CdqpgdAsJAOiwmPRBUaCPkdUWbVncBHWURXu9/c4AwHwEAkFh52yqmJwlI8x4nyLgEdowCYVIcBJaoscCQXsKhcyg0AZBQsDCY0vJez6iFPYEXjiP5qcVVOZMqiLhHiXQHikYc2SuLBIfhdCgfClP8+e7cz7m35i0szR3W8b7EusYM5zbYh2uOWLmRR07P3uKdUn57ymMmr336GfvWiM3xobbmE7GpE9bGC54/DkDHuYCD+PtBAXm1jrjLwEH9QUl5wIlCWbYZVPXOBmRDKupYs3b6cqaS9tTBo0dqQQzQre1uJVuhi+ZP2Xc2REhs9CxpeAXsuGpCkPMutsbyHsq+m7dD0drkDszhrn+rcc5Z/25Ah7JBrDW6HvOQWynsY3R8rHvnF33CZRsLXSaNXeOw8bhpQPnsk1aGthV+one5IjQpXaX7TzasXduzb7jpFpH6s4FSGw4JNOgpWHvd84lp39KtmxtiwyJnTB3Dz7lrNpdN3/tB2YKfqSn4NjaEWgjg2DCHvOdjCOvYaqwxTnMdE90MScWbWxT9NHJeEB/7C/9sLkV19k85tl3so88i5OqL5nFbOG0rz6ayHfn8LLCfk7gv8XFmOKEZ2PI2NxLduuvLc7DaUlvu0cf6GQbogkdZLrf5pf+0JZ6PvQQ/YLPxuut7d93gQe0qXuLwgbSPpqMlW3KNuB3WOPwRXuyGHw3F+a1DZAYZ4IXwQAOPubbY9nkIFve2PUhE5Fz7BocfbRv3Tn66Ed/1rH+yB+621ziQTqfHoe3ftwztmEEZwRIWkd8CUv8w/6Ys6NklphHst3Ro3PXKmSsMYRWciZrbUv2y7XoOKedrK/IMpkL8JFx+ZoLXDKfYxziw4/tv7cCHm4URbZIKFSNXqMIBER4T6WajPsgsC0Qwnu8azqu67fdNwtlKMfDsFNPUDhnLNojEOz0b0kBGjIhTu8wEIywOAgcH7hom6CwiKSnicqGIafoQ8fSIyv6WAvqTLV76bk4LQSvRWQHpjXGtrRPuXBOCHECTRtzO7jj9ih685LAy5LDlHvhpH7wphSSzsf4oHzxG4VD2TgS2r6jz9F4ORZ4I8YFZeGauSfMKQiYOGeeGRgCQ4w8xREPCBLeY7H2zGlb4AyzpUIxqpOdoaW67TVrJPPYnl/67p4lw2nqXnJo71ojB+cUdfrAR2RWWxLw2Bv8aduY+85gYUyvFXPB0CLXE8ywHhg5FH/WUdsOudAGHKwFBsmcbGBwJ+tD2wypuYADeWF92rFTV7DU2+rngqUt3dav9Y7usTJDf+RZgjDoJrvbXWUBcP3OOcwtDta4uskQa6/d6jvdQj691oIfydu59ZaA0FzQ0pogF56ycMLoCWvNuqE/5orxWR/4kj7BX+7lPEztVk21E74klzgn2qI7rY02Hd61qfXNIKTbljL10q/1anPDx1q0djkjdIM2YG2d0bNzgYy05Zh3gIzrCsJY33t1QNu27+wzdF2y+4m3zIm5MUdzBZ+yCQUU1G8/CajSCexP+uFxI+/UIF0UXsUzMPSJfrIhhwafPFJnXMZnntlBsWfJDPNPL+RRJRtS2reW1FVi2+Ah7aA9bQo2tYEZfYZmYzUGDqKxZf60QZYaY/wFwS/9ccpcz+YUXZ0gj34my/Ew3KueMSU4kCwPAQN0sRvZ3ey1KR4f2j4eBp3FHqUzrAcYwbjNVpik44KTeayI3jAf42BBmqavrC9jsLbQxIYlQ2R38H3oVdjiFb4GPLQJHxiTOX6bZzyB3/IojHk339aE7+wRR78FlvWBR4YAyXvf//i4jT6s6fCzOaSnBUoEmsgvfGG+9ZegFJ0PZ7xFz7Ybxvozh2/5QcfDMCcZi6N5vVbhbxoLfknJ2PD0FhmY+576SLbAHn8M5fRuGDzx2os1YR5bHgsm4gFk5tjungx4uIkAc8OsUErLO46EEmaPYF6K5KtrgVvUEZZLXamDeS1Ci1EfHFgCZKsRMdU+RrP4CAXtcRgIB4KIMH9kxKmbT+cYsATV0sIiOKLkFpq66SVYiURbYHGG9naoDWPFO+Zhbdcn7bdBE/1TSlGoqZMjpWmuU/BIdkNdi6FDWJsvdSO4c6QgCO8YG4S0qHki/hSCulGMaFLfuRgABL3f2dUIPfdytPZbnI0Lj1qXS8W67jngYc73GtXWJ0NhqUztLOMja2GLDFtqe+oajLcEPMxXK8ez1hgf+JvSGAcF2v7agIOxkA0Mx7mAA7mYgAMHRttzgRJtS1vl7KVtxumUAUuOk8XoVjd0M6ymSputor7gJJli/TKqthR16ZKnKhQ02rYEY56Kpufoh50wzNFElgdn1LU4emP63Mtgf4qC9zgA9EP4krE/LviZ8Rq+xo90h3GwJ6xDjs7WQrdGP2nDePXvHLkw7CS/512D/YS+sa1FLl0DI+s3gU59W5MZ49JY3KNuK0PofLvSbYHvlg2y3MPegK2gzCUlBjM7j33BkZwqbEL4KsYEg8wLW0ihQwUg2AsJCAwXHh6G37EnnCNr8EK7iWJ+tdnKBDzjXDuHbKD0ncwdR3j4oFWxbvAreajtbExoC41sI46xwmE3T9lVjo2autaits05uR97wZg4JIpz+E3RNlvaWFJ3uND8h2YY0Flx1tlm7Cx6Gy0eN6JTZCHQF+ads53An/WBbuMzVh+/tTtg+dGPNj1e/2sCHubEmDMfl/YEZ/Mn6OSTIKTAGPxleghiDL7KKbOe/reu4G3eHNHkw6aFlTrmzBoU4GPr+A0vcwB/PCEQg5cTJDHHPt4PqG14++gjuAd7ARNrxVoSnDVXssSccy963BseuxQr99P3+odJW4wDzegcO8Vtvef8joesLYGiFHMCK4Gy117IUmvZuhbgIwMiF8iOKbttNuABTIuH8pwzKM8F3EK1YDA4pm+VXtumiY6Qbs9PfcccFguapZFuUbpT7VzzHMOHUiEQ1oIunLCnfEZ8aZyc/gQ+CMS5ndqlNjgbebGgNgi2qUjcuA3zxlCQAmqxT/VPGIeZRc4JtCGCfop+5vlUvIMXCHv1LQ6OFWMwis+iwTsR7Ogh8HMdHQoh435GJQPIPYSlc4RQypYxpm7vR8YeYdIWBtBawOPcDA/t7g1EWDfnZHjs7YcAXQsuuI632oJX8fEtlCq8zNFaIX8S2GvrWmsJOKBRcGIp0JlASYIZj4+xeS54oggGcwKsOWs0gZIp2Uw+MkLIcLQwgsiMKd3gfjJKMNNafCPrY4KOtB26re3WeZi4ZThljWt7S925Nvaexy9r62tvmy+1PpkdR6kdA6dsyS5gMJPNT1HoJzqAU6DQF62coDuTuYSXGPpsAmuCrcJwnTPO5ujnfOjTOrF+rUvFd+uMfZXCIZJRMXYiYHhNPrPG6Ht0LWVEhC5Ha91m0FBOursNVHBsYbYo45qAGBmrPtvy0oIuY9EerGDNGRyXOOfhUzKvfUyafUvewIedoK22sD9aXsY76rdBM3YwWlqnWT/OjQMo5KFPW2L7ZFPINRkS7mffp3Bo9W2seRTLNfNE1jsmEMPpZRtwlhOkEtTHfwJ7rqU/NBq7+dS2esaiboItocEx/I2+fNDle+hzr7bMj+/GjD4yHj14Ed/TKexJ68BGmPvHzm/b97W+xy4VpOHntHN3rT72tkNvkhV4h30OlwRJYIUPBdIEAvBMG8Aw/8bhY87JMIELa91awbfWAB5yzHf6zHps25eho/3Yz+aNHNWfebpWEezAH+TsVMGHxnML22yqvz3nzBXa8Dys6RDrAq/fYvNsD2291CVL2bZ4WLYwbPCUI9ym7LbFgIeBuYlQnNttv2TwJo7gNbGDUz1qjKDcmkos0jwW/qPmBuMZ44gMc4qNSb8ENMUkSgREis2HkF76qOM+92urdXaleAF/brG1tGmDoTTlCLT1nvo74ZPdGwoMnTHettJC0VMwsCA0hzdA73zPB2UW5wrG5jlzDXsCU6FcKMHgaH7wBT6jwC0Cu3/m2HcfvBejFa/hAectGoI6BgqD1jgYqK4RpPp1zm+FkQInjlIKmkJPzr2UIyVmjG1m0paAh7UF1ylndWns5MzYMF+q79o5AQ9CMsbYWvu5jg9aRybn26Pr44AHxY8nYyi29S/9TjZxltYKg4ShtxTMSFCA0aFu1ttcZoaAg7HiD+NLMGNqzhlZMjOilKyRucdjrBWGmICrdW+dWcfk69Q6ShAmu+voJnvbR1hafMghxtaWol/tPlUxPutmSlE/FQ099UPmDnKkIQo/krfJxGsuPX7lbJjnWxuy9CHetwbagGK7+4Z+MoCzZ13RLRyyZCEi2ng2Z3ecXmBnnbqvdYzjXD0CsfAFvVtkR9uE9hnf1q7xTBUy3Bjnrrf3cORhp9DTxhM5Sc+TExxXAW39tnrVPc7BX3CUHdc6320/53zHPz7S4Mkh/RiXOR8XNoW5RY9MUbJH1gH54XzS87XX7tZqxzyQ4yna0o+2UhIA4Dy2BU0t37nGLnK+LdaRNmGcYnPNuTY4JFCGXve3slbASV16M4VNFX5OsM81vO08/kwhz8yt+Uwb5tnctzSlPh5CA30Kf0EM/eejfW2Zb3rZ+mKXCCpMBVDSLuecPG/HlmvXPibggS4ywO+XVuBElrEN+AIJkuSRG3MjSMIO4L+Ye3NnvPmYIx/B1XzH2+aNrW2ezav7E7i9Bk7WIZ4T8Jor2bSMzJmr9xzn2WzW0LBp9L73DfxuPJz7Kp9GQHANv6WEVz1hMGfjrQY8NGY3FMMyJG9R4kQR3gmscLL0uZUZCdXBOT0ehjQ3KdfoxTjOUyra9wGSBUY5EMAWLcEvOEE5aYtDhC6G1fjDIFfHYvJMoza0i159UXS+t0bNHG6ENca+ZmRzrq9zz1OEHHsKyqIjqKQO7SmYEb5pA0aMgi2FwCVc3csBovBiOJhXc6nAHrMrjF3CNFkzDJXspJgbRozfrRLlLBkfx4zAJpi1kcIIo1CzOxJjQVuMMrymPQaKYm7ROjbU0l7vRwYWPNqAh3XRCpmpMTA8hjrN7ttUvfE590wZQON67W9rb2+Gh7V6i4AHvBKIC43O4aElQyx19x71ZSxrxVrBhzHcBfjIxjZA27YxBDNOmRloF8yIXG7r+W5t5jETfSRQMhcYZTTZ7Qkt5MCcLCETydgEM5L1MUU34wzdbdbHOMBDJxiPnfC1Ys2qS84/VeFQrq2tp6Klh37MKScxmT7mD3+Rv0vFfeT3Xlmy1Ob4GueJrOcM0m14j7x/wyE+Hgb5aV3gJXw8NljZGGTsVjtHH9aOtHZG3dgxNu4tBa5slz3FuhGIjA63HjkWKcZuLHDh3KwVY1Yf35PhaEqhy+FlDun88Zz//+3dPYs1y3Yf8E8nJQqNAhmBomuDQwsnAoUKlBmBUzsyjoSwPoVveBFKFNzIgcCRmAMOhOeYX535z1lPTXV39X7fe7oe+une3fW6ar3816rqHvootjtn/aq7W1LXKed8O0MghdOh7rRjkaVPaAM3mBtjcnAA8YVEZ7lnvmsyXz1GUEbevA4sMKVtTj7elhJw6MuiobzVJiZgUgP26lEWnWuif4y1piwWcTBqYnu1VWnOGXYv+Ex+bdnR5H7d6aCvfZ12k5MV+Z3ZB8GzagvU49B/PKIe9MIn9APeIxfK4klzSIfIM6P76xhPvU7AI3iJD2VHRJPXnbjo1D7cqxx9KHhhzsgOnrdziy3P6zDkxPyZx2D2S/WXPjHXa8EObbHx5G9W916qf1v14PeeV8lCv5i2Vc+rPydjdBXZpivpGbiWnoQzR2kc8Hh/awCXYmdgVQJYY07KpK4qjCo99R7lhwE5jtqdAfNpi+LGJJxZAmRblu1ZjLqoOcWDCAA6gbxGIuAAkH4wSFuJMtZffXqGhG5t+9Af/GEzRhT4bNAi48OUlB9wQIgZgPY9gGRYOWtf0ISiDHDA8JSoxPDF0DL4lKr2PiO5//pTyycPUMEZxdMCTjGg5hDv+e0wl5JxMqj4TB4G2bW6KSJOJEFTxn2GOwp9hhdaIw/2HzoZfzUI6I5n1xJFBDjtdfLVu9dJEfBKgGmtT/UZvcIo7knmlF5aSwBlH/BwD5/XoNFaHXue6c+Mg8NpJyeAKb4XIMSb+NkW+6XV2Lp7Qn5gsn1cdOEVFnVbkQ1Yza4PMtgnsgyQ6Bf6sCuA6SiYoWyte6vfnMHUrd9kk1FUbhY0AMvA9C0TvuwdgFu2/4htsd34g253JMi81Ve6pK48b+WffY6X8YY+4Q/8mwRjuE+3sO34jSwIEtRXNZLfmQzvCXKxMaEBucbfCRhyTOlrNmkt0ef6eQ6vtZXHjz9vz4YLfrC3FoPoF3ZwRpdz5o2fnjRnFirisJg/MpEFjc8xvb81fREbnbMgxSVTsAa9ZN6z0wDNl17zpnvgg361msNrbjyvCU/r/6cj/OEMsyN0onbD9/gtQQs2T31oHpvD3rqH56pdYCO1gVeji82Ne/LXXXnpT8UsghTy9juC/EaLaueNU17nmrTT4wZ9zHiSlzzoZ7Bm7AOZy25DPAY/aptN4p/gffNP7wt6e64s+mhbnwRobpUS8KL2AzgAACAASURBVIBD8TfdYF70owZ9btWfR2sHz2axGA6/VCKr5rsPLI/qf8iAx/tbwys1GM0P56P0umM0pu92L7vrogvIPKy4lL4EPBgbRoZy4rxT+ip1RJkQYCscS6t4S43N3DepJptBzor8VjlKXJ8plWsGNLb64bm+ANVb22kpdob8Go7QTD/PzYOpBJbME4eCoqmGc6b+rBipg+GaqSPBC/RllJVlQNyn6GJMAqT0o64eMcScV0leilHAhGEE4iRlGSb3AADglUC5F0WkDr8pa0EA14TNK0D6Aawo49BPAMkYZ0Bg68QD/AcQo2/lZa+c9MCl7yq6buXpy5AbeiXfX+mfL/0G5vY6NnRFXQFbqrveN9/hm3q/XgNvPSh0Dx9dIwlIVWC71Aaa4snqCAHldDsQbY45LIIZo4AD8JnXTOTlyAGgbfv2IJihbrYidQeUjl4z6evm0AnCLAXV02+yph/kTDBj1G/0SKCEfOp7XY1cope25Z0BTUt17L2f18Bm+re37mfOT/fgXXq3dyLXxkUv9M7UWv7ZZ3iTPONDia1nU8gCmcBndD7+JF9bixn0ZBzWrT4kEFCdUbs8jDWJvWrOc24MzpwxfdyrN79U9f7WdLYxk/XQhH51r/brS9mPG2xF7CVdRseSPffoaOfs0qx1wKPGSgdoq98BUvOec02PoZXXeOgq9J4dW20XTmDfagqW0YZx0pNx/syxe3Cis7zmC20EGPAMWwNDuUdO8CGa5B5+kSousZgjqRcfqzttakNdxldtHTlyz7NPzP+xe8n91Kle+ti9agc5bO71topM//Aq1/tbo7W86B08KZCB7tq3yJbAB7wmmOi+dkcLZ+aM3oC18eWtUgIesKFx43MLrkuBz1v161HawR9k2Bmv0Vl48pyEz/AzrDKTzJG5qQt6M+WumQc97AxLgkWMiW97pDEF2GA6Q0Bx662KHwIeIqUUC+ImEjxqghG3LZmx5gwuRbtHZWfvUbKzAkCxz67czbZ/Tj6GnoJbSvpL0F4B3FLicfIZbPyw5Hws0YPhyjZ3wq2OT8PaFWKcRTslhpYxl/BK7vvN8Gfnh/kIf7iOM25l2+pYjGKr6APEWiVQniABPHmlxsqK/rnvyDzLY+Ut2z+BCcbceGy/ze6PHxztB9/aGIDFMCQZ7xZwkKeBux3jE/hrwOAfv/6Fg7Q9OuvLXuBupWdvGcHfLX3EcPdBWvfCo6P+n3OPnsbnWwbbc3yYLdJ9mwkK4NmtYAbdn0AJnifzM39SNnXnNZORfeEwRc7UDcQKgo70ifKAjR0lqTtBmH58QIP68i59/7z/DXxV0NE/v8ZvfFKdhGu08ax1cu7QZ0+Sf2+ZmfrJEZ0jyIbfBArJDKeL08+OcWrYlJlEfrMrcSs/29XzJXvIDsW5jT3+6WM346hOjrEyMzqQE8zBFKx0ttORTBo7WtBtvVyxr+57PoMN5SefaMgGuEYXAXfnka6wMEbXKuO45uonPaNPnG22DbD2G21mk3GxITWZs9gGPGBOKi8ICLiXPMq61g904TBKeMJ8OLIbBm20CXuYB3pbfXCIQEL4DsbxXOIw4mF0dy8LHfKqz7PYQHn1RaAp/YtzBmspT29b4DE/9LR78mgfvsMbdW71H221Y9zKkbMkdiqBD3mDEdkNeE1Z4+PH5FnKJgCxdzdoyu894xPjFfCAhSqG2lvXK+an0+muBDzMHX49NfEF8MueXV4JeNQdSqe2f4ly0QfVaUcTvH2kZQrA8zDgDP98BjysMBHMROmXq//1ibwMvHLABQeyKrBfc+6/ophmV2gIzy3ftd4aDSFe+vgi+gBMS8+36n7U5wyq73wwVhQ9g+RPhu1JqYMBpbzU0b8yYzdJAhkYPCs7jHIARYys+iT9SYTUdYCCMlndMC/aA2ICVuUjSFZMOOTKMqiUM8MbQ4/vASB8qKz7VocBBvcB4owpINM4yIw8HKxHNIiMtf4z3kmuAdQ1OTcWOmGPIVGfMnt3eJwa8NgLfOii8Epo0Z/Jfe+0clLCJ33+c38HVM3QDK8nmNHLVPpBn1ttDK/mVZBRwEEZADRAU90JZqS+eiaLHKP8pRRytBQcxQuAi6+50wPRJ0v9Vne/o0QQpgHrn/9fC8okyFn7NLrmIGhztKo8yn+Re+9vzViTtyN9pUBWSbPi+zXH1ztswTUCHngYP5IR2+bhHw5xbM3XnqzfIZexCWs56VLtxo4lLxvIOSR/zZnMg5Wz9pTZ0mdsk0UE7WbMxq3PZJPMjXbd0OOca3k5xluJndUftsZB/rRB59ZFjFE92uqDzKN8597jhBgPnUin62+c/626s3Oi1ynK678kKN3PiSAOeiSPfJk79+MYwZKhXQImnpkzehYtJfXBM3COZ+wHXeseh5Etjcygu/7pu7z6ZwHH3AhU4LvgLc/NM7p4lVxCK/pdG/okSKaP8gqS41eH/umPII66s8uWTOkXmshfdb9n+qd83QlSAx+eqbd9Y+Zj4UV/Z5yiNoAz/2OTjTW66xHx3ZlDPKl4sEQNeJBzeHlPsKI2LsCF1vDInoS38cPWgtGeOk/NS7+Thfg26iE/5OiawdxT+/tI5fAOexM9t9a3z4AHZfWD4X1/a5FSSo8yC6OOKqNoTBRQ2RyQ//wfp43vqD73rIRH+S7lcT+7JfaAobX6LvFsLeBBEWa3wSXaerQ6OPwYUECAEmLIlr4RsNZ3dXCOGEErvQwX2jGa+EIwRf1WtBhg+QIAPKcoJMEP+QQsEgixsyYghEGW8BsDW3fdWCVL8EPZgDJtkouMz32HPku2ozLwFFie6Rv50DcBDvcp/eRJP1oFD/JfgJSxJyWYsWYkkmdPwIP8Ana1rbS5dqa39gYvTgmSmO+tAKz5DAhMn0WfZxRx8u85Jwj3w66hhQoAUTxHLshQdk8s6U3ggVMjuAc82spfQWdthtOTYKe6EyjpV9lShvxY8SOz6mbY8x2C5MmZI2nXB9ms/V6yR/qduskWsFx1Q+pdOuv7rfWz+dty7Jb6+x3uJ4icXQwzYyavM/hhpq4+DwAau9A/2/X7/a3J44z+wiP4mMwn0ZXkQkAez3o+2taf/DmjDV1Ad24lDiiZcmgH1tsaO30HSwpEzAQa2Ut9j60k536bP3Wx1Vb6zT86ZF5Trg8kbI3p1OfG7RUK/dNX9n8mef17JN/K01ESbKNO4667Yujrvh1zLl9NdnkoXx1ri0HuVZsEp7tXbZJ7oXkW4uxS0i79WedQf+hsz0L3lHcvGCyvwwqCG6NyWQzT/uhQL18jdkMwhl1JXnXlmbHDW+kPpzeJPRKMC35UL8zFub1ZwKPs8EDrOi/p53c721kWuYaV8EgCH6fSIkEBO6v3JLvV8Bp+qDp1Tx2XzCs4x2dKym6pYxEkFFk/01tVpy3lbgEPkXzAPBPvN6cASLZNnzGdcUYoKNFXq34mj5IROQaUlwDqUsco0y2DzKHCsJSevJiGAHA2MczeNpf6suc+44x21XGu5TFwvwpcn7/SNZCEhxhCW3/Ny5KDtTRuICvbIRkuCpNxziGYAsBVZYHxGWEJrbNCQrlmSzC+rAJizshAkjorwMaPQEtWIBKoYMTxnwNQAcyAhBhpDiOZkNTvvnvOFTiRHcb8lOBQ+nzpszHrI0OVBGSiJx2xlDwDktaCIl/K3jDggQ9mnIzaR3w0E/Do8+Cryme1zktcq3trpVY79DgeBdrxY3ZP4OO1YAYHB+gMyCbHeHykW6P/8141ee1X2eqY1Z1XWMj1WhBG3UB43++lXWTqxoPkLDu6atujazqBrsLjt0wcOB/YPtIyBejOPXaTkxfHeLnW+z8hk4D/VoJv+r9mYHzVkfZqKX1tkWHN1qqLXFxDL5FTuoLNsOuWPM0k49Cneuhf9IL7sfmuyao21H/rFVCv9KU/Iz1Yx8sW6mO/A1nfM1bX7AZegCfgZon9NH75qr1iv9yDNZPySkxdMGC/5av2AcZHR3XUZM76uUqQvPYdflVnXp1RB6zrXgLFgm4Cx+7ZBfVXf/PXzQ7ARdo2TjTkpApoOxKIUYZNqt8IhLnQxTP0qMEN9ox9gqmUazs6ysCUFfygX5Xf8ilK0bMuLWCh6bHD41cyZncSWTcPeBYfVv78Nff2ld09eMkCyt6EV/DiNXTg3r7ktbM6Drgx8rS3vu+Yn96bmcsW8BBdruCA8s2XwEM80VSTMLtqSxFxeG01UQ74xOQCEt4lbyt6G+/4Azhr2zTVp34RXY6xLXd+U9Ta0648lCcDibFqhDhju9j5/a21qQ9Lqa5QLOV5tfuMjq2/DCpFgwe2gEJPgzhHjEiAD+MXQMCxkhIZjdNCCCjaALF8JEug7HOePj7Ale3C2f2R1Q4GtnfegUuG1C6QKE9nCjhAgTNHDpKAcIZbO4yvQ/AAkBUsUT7BmZS555nRRms8m4QO+ri2YgHkbQVFUl/O5keZ0Dz3t87ku4LBrfyeNz30P/77TNbPPDMBD/Um0JaCxuS4VuII9uB11JY5JH9V/yWYgWfNc4KSI9nEx7acZvdEghlruz7IB35XN7BL7kcfLjX3oyDMWjCj7igZ9vvjPXWymMQJ5EwI8OTDd3kWx6Sfvzy/5pkuqk7FNdt61rrRB51mE3mtmGa23K3zCdTTG1uJjOZ1heSlV/ogUBYIyB1HepSySEQfrOGrUdnRPbaLk8tOssNsMvub1yrWbEXqY4uNkY6hNwRN2frYyf4MU3Am2Xf649YJnfVPkNaYqxNe+0Lf1MWYPDMHHJp8/4ztRwM0oy/NnQUXbdC5nicpix6Vb/BB8ETy0fnuKftJo48Pg9Lfn/d+/rnZKO3Sg0mwkvKVj8xr34789Kx26GLzb9GTLafz3Vcmh+cCInZsePWQDRGkM/+C2l4bc62Pla7wVOrQTrU9gibZfWM+ev2uj3wYbfdBkYz3kmfYiXzBehz8Gpy6ZDvPVhf5hjvwroUI516vzYyJT4e+NUgwUy55BOzw2L30R/pBBskC/ygJntU3PH2kOQok4FF12qjkZ8CjGk4AmjHpE4dt1bl4f2tKmpKirAOcdYIiB1oodVsdAXUBiQQlgBPK0TYjwNRKN2FgUPoEtHu2tiomCMIoEjArKGkzgRBKUXv6ORN86fvQ/wYc9HXrfVLO96ej3Vfy4r+z9Z0wU1Yjx2OLBByv6kgx0jkYQcY1K2ECedoRlDDP2pUYH/ez/TIKJsJid0dWzvIs/aJo6yqKehlhwES/1IG3KsiJ8U39An4x3M76ElDA4cLfgJL+kyH13cNgAjcAgmBhTYB2pUF95nomKNKXQZutevsyftMDqzppUIjOmV31T3E6sd+9kWc5q5d814Tn6LprJWBhJrJtFQ6f1eBV+kSmBBz6nRkVUCavM8Bihc7YAl6XPlxqXuOEWYWTH28vgU46G7DVV3m3dn3UfpMh8knetKGOrP7iEXoif66wOc8l4A5wR+brWK99HUPdB1Sv3e6z1U8X4XM6cSbRC1vyOlPPtfPQQ/h0bedj7FW/bRsP9/om/Y2tye96xudow0axLackdgl+EsjUf7pAvWTWkd3C7leHeaktjiH5rckYgH4yLjCQAEj0nUCKtvHGPZK+sVlsON3SdtWUjqDtqH/ohkb5sGx2fNqRIRmrMbI5giL0MzrCxhYc1clBUkfkwXNBB/fycWrl0Uz9seH0vzz6G/lIsNc4lEnSf/cavT90JZzej1fAi+1zX3/pe7Qwn9qGd/kT7jvMJ6wkKJJvOilb+dvcszHKw3XBUMrKmz7AalV2LLIK9qEROvdyYCG357OM95LnGvAgpw2/fXys9ZLtPGtd9DPdh9/Cm7Nj4Tfg9+D32XJ9ProTb/c80ue75u/qa2gnsrgXn16zj89Qd3DU1ly2gAeDQWFFcYQR+4G2oEQH6JMnDj+FJzAC5DMGI6WjjI4xGBSgyCvgbuubgIF3DxlPSpnCBl45lnZoCKao99SgAeMhKqjN2k91UvCEr71WUMBwxrh0ZoiUn2FSRmYm31Jbr3DfHIjkByCtOUBr42X88p0BvMKQM4TOtrtxluJs4u/wTMBe6vYM30r4kkHMHDFWKYfH1R1gIj+lqx/GJOFTfcFLFLO6lAnoC9jRT7wdEJf3TZWzsuG5urIN9B6gLso34/9lhL+sBo0ConmOhgKLjP6eRIYC4GbLmd8l0L9Uh/neu6qgzNbqvzFnl5C2AVrAq4LIpT6det8qmjbqytxSXXgZb/3Xv/x3P6yO1fzZ9ZGdGVYfll5hwfMCymQHj6sb/y4FM+j70c6M2J3aDzxER9QgjGDG0itfCcLot76QQbYlydzkA8f6UWUSOPe7Au6Uu/bZdt7oqGu39ez1m8NZcCzvXr1wL/qQ37XdKGyHPH1QDFgfBTC3xpFycBA5YZP2JDiMrHM6BCfpIDIl0atkMElbMwHpOIj9GFOPM33KUSar6bP6Z3mi1nXJ67rzgM2nL+lN9OlXoGFFtt3RsPFPv2+BB79j4+lV8+3IvQS2lTFm+lGAg82kE5MXfm7Pf/p9O1tkRDPPLaTQNfQ1zIKO7umTMnS5fHCHgJbncLJn+BP+wS/uWUQkY3QyXhBIpj/xhrFnjOpjE+AxdGEb2i6/D3wdesBBxtQnfJVAjvISXY/H0gaM1Nscu0TU6VkCQMoK/Aui6NM1Exxj7GQXnZxhQceMrb5m3x6h7hrw2IPFzBu5wgPnJPwdbH5OPeeUxQfkCS2SbDyoi6W5f5zXKcAni15cy9kCHjIA5RRdEqWIuShT0UmKlnIdGSQTR6gpwpo4gxQwZ0EUeDYxbNoCjikoAqE/AbNrztZsGzWfNihrSlJ/jcWBEY2bEh+BcnQxNtujrExupo/vFFSHebPMi2cQkc83OuJcjWi9RgagwqoIQ0aBMNQOBpGTZ/WZkjTPEsFIQAOgYJjyKgVw5jfjG6MV0IEf6rurjHVbYSido0S1qz2GOisYZMkz99UvD54RdDN+PKHv7mccgETGoHzkE6jCl9dO5FB/+zGSjS1nQp61XSCjvpurBIZGz0f3yN/MO/C17Cll6KMtwyxP7T9diQ/N8bWSNvBTeOOHdt7fftG7H+BS4Cr8pV9WzoBIoHeUgOJsE8aL+G7tNZO66wPQXKs7cg+UkguAOKt4fV+AG06FvOl3W00dBKXJrzFGvlMXuW27Bd/fGgBWTwvIfbzOds05Sh9GZ3Z3i69G5b7jPYHqCg6XaACP0PF7A65L9V37viAp3b+k0zn09HCf6Bt2YW9CG/YOfiErDkHQ2eRVB/KYIH8txzGG1ZLo9Bn+ngl4pE6BUPJLBwgY0n978GXqueSZrgwtzaUdGJx1/RIooAvpW8/gWkEIc0qvxs5XOwuHytt2Bnx01LxpIwFS+NrYlUdnyY4297Sl/uB1i0vwFbolKI9/5FNv9B8bobxFqASuBI6Vo6ftypAsPOofrGI+YDa8GBo4q9eCFBsSLJT+eqYN9QqWJGDWKh/8l0CXnXhJcJN29EM97FPFjuqUx3Nt5cPYxuPeNQNlwY58FXR2Zr/QKzg04/iOZ3ocfsbLM/oBjfAXntzilS16wjsJyo306lb5Sz1HA+076F8Yjnw8i926FB0uUU92eGzV9RnwEAnuwQTFTFg5L1bHlrYQMTrZHjdq0MoosDn1/Y/3t5ZX232KgtfPJZDelzn1N2c0u0CM31GdToEgSrv/1slSeyKKHK0KBpbyfsf7nJpsW40DhGZ7EkUIiFEgMYIMoWuHLfoJaGSrO96tSs+cAhsSPmOoJSCaMvoMtr2/NQBQV/2BG8CBQU396mCU9QNPZ0WevMhP0eFrjrJ8PqoKhLhmIJ1z6HtAheDcLRJ61CCPNhmpLbBAXqrzP9NXuiZgbCZ/+tI7t1tl9W0rYNPXoW9r7QCWaFWDmXjGvO9tq29767cVgfpKovzAHT7SvuCD34K6fjsD6MAouQCYrdStBTMScJBfvW21bRBw0HZft3e1l16PoWc5BwlmyLv0lyY4WKnbOPS7BmE4B+7RI30ik9rw3Biih8lTlf++3DV/56Pbe3c1XbNPj1w3UMOx28IR9GQcwEceT+0bhw5f4sce27AxdEuf6KN8hLt/tvQ7egqN6AUOIZzDEYPR9trcvh16sgag6do1bJjy5pZ9zaswub901g67KMDCoebAxKH9Uub9rS1a1eDBlzwXuEGX0SXwS+ZQoME9ByzR7/gQJI59N//pI6zofsXk7Ih7lZ4JYidgYRipE+2T4BZl6c0EquCOtF2dLK8Eu1/tnTq1ZUeR8anHPXXBwu4pYwzGyjHNuD3D1xxcedEAz8mLPqOdHel3PUeH49vwKduReuh3bfW7PexcyWIpe2Fu9B2/zbZd+zFzTacbPwxEdi2aeaX73J0JM20/Qx58jb9mX2nJK6fnBjvwDT2HZ/Awv/ceSXADv5JBPIE/9WnWn7xHnx+5zd07PAwmjkxT1gXMbikFzFsV5ogwjPbM1m4GLA7nqB5AlQPG4A1XNUeFzrxn/IwZh5Ux0DZl2e9oGTWDlqLhAJhvjmzRclTHd7pHoaEzY8F4VYdmlg6MMIMWIxdnioKjVBigzIN5YcgloEtexoliNMfZ+YEv1ZfEeOujXRCS+oCunscpMEaZsZMYa8BAH/TFNQfUtsv0zz2rHoIxrnMEVACn2udQS5xVfb9Gwuu988C5rqBr1C7Atne7tbb2Bjzonr0BBX3bWwYN1oxjAE52A6EJnWiO945pRM+1e/i3d4gYdfwpMIZvBSni7NRgVQKN+on/lGsBh6L/0za5spqHN/Gg4IGA3ezODPKxtDND3fRpZJacLH0XRH/0uwZKACL9WQPQwAXHsq1I/vxz60ubn9/+LkO86ZnMVl1008afsDE6lhxu6To8XJ3uZxmqXU9kFh/XHU90Ld04Sgmsj56N7uUbEPheoDR2MM66tu1IOCUph5+rDuR0V2d8qV67G3o7s5TXfTo1djE7YIwJXuDw0knO6Mhu0m2fixVrFZ/5jB4TSEZHug6ecQQn1OphQ3nQiO6DPVIOHQVysqNCOfbEOPLhdffQ2rjr7hBz6l4NlsiLt2CamrSNjnXO8Zt2jCUJPmFD1CtIFjyDvpkHZ23Q4WQQZiKHdK5xeGYu7LZgN7SxZlPTdj1r165Z44jdYePU1RYU//wv2rUAS4IiKU/v6xs+QxtlKq8m3yXOdJQ+Cnho71rtXKKv96gjGMw8rO7w+FgAZ9fP3hnzURceNver7V6RKOSTfMfv0BQdRv6zI+uKzb9k1fA3mtYdXqOBfu7w8JCiA2QpQQyJGSkODhUF5WzbJWfLIeDgLP9MSjTPhFNGFH4MU1avtRsjPKqTs0V5cBK1O1Jso3KXvCd4s/Welddg9I2yE6QBZo40TwE8AASgM8PBgPaR+63a1BEHLUqOUsHjHKpsqYwxwu9ZMQMgKNmWPra9V6DRKyzGXd01As1xrOBc+YACzpp+AAFkC9DRR88pYrzjWh4BPtfqTx6/KUmH62uBOTTRx5oEYtxfS57vDSoA9fTAnpQg7Z4ydEydy5myeGGNxp41hVsqo4TNV4Jm5dFFL+lCMhLQyqlh0BNo8Vw/GFPOR99PnQEkAdO8ggWY0vUBlX2H+50ZZGktmAGUCpToF15f21FiJc+OQvwuP1lYeq0QKKePyQA+nQUMdlepe8YZ68d+qd/kA/8eaZ4CW/IOj+DvOGTzNT9OTnKI98kJuSKLxmSXlF0MePdzUWoQmFwaCcxFpskKx68PlpClyOgpi0nsQh+YgdE2Zez9rckiOZ5NbDb5NRbnahdd5/CcTadTbpnsiNOHpdeU3E8fo2vdMy8ZUx8kSWCnjoNelF9dWQCxSyT32CDJ3IdeZCQJX8lbnT9zmIAhDJNAh0AOvS+xC/qtLNuo3/oA71rksbhHH2vTrj3YDX/Z3UGGlasOX/ozc4brBIPIR3b1wNdkhq2wo0PbbOJot6C8MLn+yn+N1Ac8MjfXaOtZ6jRvdBhehA9hPfPQeG2gx+TDe+S3Bt9OHa9FkcicBdF7JXJM7j7H9P7W5IbeP9JpFEjAY2uH4GfAg0AyTgwDp81qmGugGVg1GQySD4tSaACpAAbl2Bu5pS77qjYlSSlyOrTnoADVQTlu7RQR8MifOcMw+sIZbmB7qeEL38ewS8oaHQmz8ehbDMSFu/CtqmOgrCrgD4GKZrAHCnKNKHiZwVYHQ8ggUn4Mr1Uh/ONZgBE+zZZOQI6CSrJzQfkAxuzOqNtVU18CHpS3cuEHZbTtYKjJGLnIGN0X7CCLwAhAISCZMs4BHPLhO4CJLPRAKf0+5Uze9ClbbdVhHOR2LdEN6LYnkZm9QRK6I+Bsti3t7AmscKKBuszlqB39Nn9JjDswhceir/LsGmc8TS9J2safdKzXVPTDcynfirEy15ymdvfH//BxXi8z95wugFW9faKDW1DxD/6w8QmerKvTff7szNA/devb0usunFZygfcjF3bL9f0GZMhQZKtvc/SbnHwGNEcZbnBPkHSPk3eDLj18E3Rgv4suneb84L+ZnZcp82hnvM02CLjj+arv6Xl87j5nz2G8DnYxBycBf+ews8ozOiCAv75619PAarx81THu83z5/bEo0OtidmIJK6UOdkJ7e1dwjQcOtShS6eSa/qI79uiE9OdSZ3rRfJmP/nXBBBqMW/+j48yle8Zg/uCGJLiSvaspO0+147lERuhXdcYmsXfyoBf+gReCW+CrqtvZd/yHZ/RFcKFimwRr1JfdFgLYfARtGoPy7KXgg/LaxId0PSzh97l2ES3IQOyHPuoTe4WXBJ2004IaA7yob/LHbla6nnudgAdammtByu+e6BP8BJc48CSexa94A88k4Xv3BDsqb+b53jOMgBe0v/YGwd569+Ynd/ih2ijjvzcW2TuOR8u/O+CB+dYMEzDBiaMkqxIWUWmKdqBQRkShcLUDzOaQj9LZXAn4+LhqVuRTPyfV4H7I/wAAIABJREFUKjjFVh2zPL/0mRO4tBWPgTeOSwjppfv97PXFWWKkGFWGt3d+tsbIKAqeAEsUYByvgAz8jRcZ7swhBVUdE4pYMCtJX/B1UlaPE0UmL32eAB5GmdOYlRpAJ9s/06ZxMuz6rL9AnGt5/XYNnPjdf28jfTr1TBmrV//RRqJcBA1Cn1HdgFg1YKM8/T2y0wPmPk//m+7ZW2ZvYIW+MV9rwVh0ajT5+Op95gOvMnLXTlZKtJ8ExHKQ8LUz8J0U3sNTdKZVsNFc0s+CfrO7PhIoSbtW9tiMai/SB+1xSBh6feQUtFdY/uUfkuWHs/GQCzIbEAvoAjLaq4D8h4KDHwIy6hDUv2cC+rIL5579eKa2l4KtdC6+vieYPYeO9D8ZwJfR8xxhgB9/u0/vO/A6zMNh800bcuTgcHodlE2BsRywiHuekSE6DJ3WdqsZh/zkkiM7k+hhtqhPHO7Ysf6Z33QjPbSWZ1TOPeMwPvqZjarHkpO7VNe17tOhWayxsBJdmF2b+ozO+ms+YQa7bDKW6tCjb78ggAZ0NJ7AI2w0mgdj4x1zyLZGNswtmrnHbrT0/tbsAH2qTW3hI5grSdAmQRD1ysdvyOs4yppPtiYBHGMmmxZuBKH00XEpRzZ1ZnejdrStn7AhuiQIwxb1SV/J26X9BgFFc2issW9oYS7gOd/A0h+2lx3jX/nrNY0/Jn2pfiyP/pvOQQu8z/bhZXqDDLufYJ55g7EvhWXJVubhk9/vRCyYmF5PIi+w9ZY+Tv7jPKZA7NrW970+d3iYiCXwxXmhHDn6GEbkuW0x/mjbisuaM1C76J029dQE/BKALQBqpVW+pW3LVsIpe2OJYantXOpaH0bjFcGM0F6qraOerxQQvWe0GTLGikLrV1C+lvrxDkOeb4XECDPyrhkqQML7YIyS+9nNYauvNrMaxeAz/vmtFSsMDHpL729Neesr8COpgxxVMKE99QCw5MFvxoDi1x/P6kqM8mhA9gKOnPGgPjOuADTZPSd59YMxShtkn9HWvzVH3qrd0krsUn/I1d5dIdo4JeCxpOtGfcsHkZbGC9ChCzoBgc5AqzlCp1EwYdTOOfcYTLxbgRvwxzFyromeNJ+2HQs4KAcgtt0Tg4CD/qsnwF1+4La9YjYAZ2QlwQx5GfS2o2RQt2Afvs4qIPqR56za1X67JkP4nkyis4CS8rOJ7OmT/t0zWShgq0Z25J79evS2BVvRrQIbzg7+xZ/PmDipeJmN4ICRV3KRRFfh9633k5N/64x+M6/ZccD1iz1bTB9/nUO+UZ363Tvpta6lQEnNs3RNv+ZVDAsQsVEJGJBzOu1SdFvqx8z97Cag39hnco826bOzZ+kvbMCZz3O2vOIObZIF+i+4GT2iE3NPMMI9R+4pS2bco2sddDR6CW4rU/kPloYn5Pdc3zxHc/fgbffwrzFEd8MywWhe2+XI4hF9HvHKDB1HeQTC0YYdltgrzrJ7wYXZ7YGX25/FLRVZKDCGSyY7PMyd8aORV5jhTWfzpH8ObbPBDliBbDrDfTAFO4v27KdAyZcgib+wNrDBlxzLJeui28wPuYedYT4yTD7wpznEi5fyo2BVfG0O8gcILjmePXXBZua3Ls7A55++wp7Kjrw/UCD6dCk2kMyfAQ8rlKO/qsCB4lRUBQhcm7iAa2Ux70zKjpDaMas2fRBkVBeHA/MS/KVEaKy26598lw58GDMhHSVCvLTzY5T/uHceBShOADHvHTMQ2YUwWzMHqjpnjCQjBYxQvBSleU3CV5VX/RahTsLLeDS7kBgsdSVg4ivlntdvSIjuW+FKACTGUttAvHOAXdph5AAIY9Y/hpOBVbcIMqPp97mGAzDRPoeUgQ4Ac9Y2gNZed+icWSB3b9vkii7Zk+imL7TZqMCc7YmoowF6Nifr/a29v2xlBggBTNAcPdAJ71hJw5v4RLlbJXwGWG4lwTl9zlZeAQOgUVDN/c+/lDIAUgk44DHjTTBj6VsfjDvgDuSqG+AE2kZ6GRhKIFNeIH8pCIP39FcgZjaRM/UCnfdOtnOT2WoH792nZ2gfvcgvZ09i4+nsusPuGcZR+0hHeN1yKeEVY8yYl/LN3ke/WbxGvsgueRvJrHo8Z4f7ZK7opCXnlp0jj3t0cW2DLgouhSv1gx5mQ+id7EzjhNMl9Fowa63nVtf6ageHfrIbnGw6rNrU6NR8Q8UY6avkadj3Qy+zsWxykrzq622OAIbgBEef3VIHva1O+elyzngfGJefjUM/86iePrEd6hA0kfTVnLZ+fmQW+IDR8DD97zzyNfq69/zmzAp6Vh5NX4xZsjsqAX79Y6Ml+IFMXDIZH5o5a7MGaPt28AXa41myQJbwCT4WqGE/4S9/MMFcqa9iVON2kFH0NRfZScJ+srdwsUCUABDcWOnU9+cWv2E9ugNGTEA0wQ4BoUskc4wXHWiX+b5E3afUAQ9WTEwXrenHU9r4rmUEPMjwmpyhzWfAg8M1MoImabQKRUnEOSGke1Zz+zpFuWZWXCkP0TBAMQZhaYIb0P7NbxoRCH+2vC3ln72/FJxh3PUrju5sfUe+y1AAMMsqMTCx9mczl1pkmAFPBtlBGTHmFKbABePvfubYLie/P4HCx5+qtZ1UymoyXmzp4znnMkkARB0+LJkkaCePcvgNCEqEn0Fj2IwREAFalAee8B8AAvj47VkNxqT+PWdgW/ucY/qBUtG3OLza8DxAzWoEA0um5WVcZxMdEtrtKRPHfbaMfi2BcHUwjAABB9n8GIvxheYZbwAjngEG6Uk74QL4AE9t3SqhHSA7s+IjKINvat4+4ABELQUcjAl/CsgB8MaMN5d2feBJNMI38uonQDICXuiPj4F5fcTn+IoOx0+cF3IJwM4m7WjzUVZTyPVS4Hx2TN81HxmLHiRjI2f7aWjz8cHOLaefLdqr55ZowE7s2UlHL3CwyA+dWJNAPtkeJXiN/C7tjGPHLimPdAadTL9Er9BRnHl6yo62c78bMRrn3nvoyRmnN9kSfY4dRS/OmWf0b3ZLZAdFxof/YQI2maMYJ5bdN35OPjssDzqrNwde4kSj1yd2KYPQpuBQAh2C0GvOIuyiv1lsIo/6oN1qX1rg4yNQTv9dMgkaCASgS03mHo3ZsSTj0V/8zF7B7mhzKfnSTgIe/Bo6akkG0qfZs3nwj9zhCVjRPKK5hTuBErzFvgscxF9id/UDjYJLzI+DHUI3gRL849XSBEngHzKPx5pMDRZBZvte82kzi2J4IcGOio1r/r3X8D8edBjzJb9rt7cv8sMu+K0u0KB3DYCcUu9R5hcKZAFpOuDB4ApE9Mk9wtsn9xLkIIBASH3Npc9ff3Mg4nDoIOavrwTUvPWaMHpfkZBj4ijYmqe/ZvAoAEae00qQ9zhhfX36no9Z1mcMT+hR7x/Xt6UAIxAwQcFwqpZWn5d6Vh05hpCBYCADSvAQ5Y9vazQafwITEpnQfnXgKTjA0bOap9+Kja9jIK1cale9ynKuRf2BIvfTJ+CEYRfc0677nEKyck4CBmI49MERsMzh5MQyUvpWwVv6pqz+MKzGD4ABFgwSsGHVkkFFTztVyNeeRObSn7VyjeYfuzP0Rx8AO8AQGNIv/dNPQFO/+/Ggp3ECD4AEAJcVRm3TiXgFT6CT8pU/1vp3iWd4X79nwKSgnbwVCNY+AFH40pjxFtoEfNd8rjk8QGRWVNFv7XscVb7MBZ7N1uO+boAcaA1/oSnaGutsMvfmVbkRwJ+t55L58OxhL06jKLrRx8D9krN9Ws23LwWIG8tWwEPwj70ZJfozNmX0vL8HZPdYjz5cw2/qZ3voghbU7Csd/Mbj9OEo0fts62gxbZR/9h57y/bQV4+e6CK2PNhCcDw7IYzDrgU6mjPKIZQs6hif+3Sisq7Rki519tyZvoOT1UOHsldDvfn+1uaUDaS7ldUPDnS1b2v05Lya6wSaYAPtq68Gydgm/V37aO5aO2vP2DRtsic1GQe7UXc/oj3coi/8ArLlesanqHUvXcMC6EiuzWvw3FL+a98nv3SlcbO/7Dt+MG/0KD6EmwXC6AcYB+/gKfPqMB7zaeGHPU2QBF3hbJgONqYf2PPGswIkgyAJeuMFmE892sk3Zs6lhT6YS7qKjDyCzaePanBDAASvXlr/nUu7Zy2PjniUv7KWPnd4EAjM12+b9IqGYEYUWSrjmNQPTXF8lgxyyuSsrO2MBEKblRGSZ3RWfwIlzhTJl10p72+try2oUQSNsFN82lIOA3pdpyrjUZs/3Ht/a7TICn+eUZKUQ/qW+8f5fhQQAafIAwjMd0DDbK8oSkCBYqJAAyJyDVhkVUDdjCoekwQ/tJ0ETHrO0CSRA3kqqGCs5SMfksglA1XzcDz1AQDVh3oom9+1rbR5ypkiUaczoEwf9InxYrTIKBqgG0DBCTZG/ap9Sx+d3TeeXKuHYXVYzWdcY2CBE3OZs3IMm9+5x4A6lHWoTx5H7UPtk2vOvb62oIZvcPz5XzRHHh0BRTrENkTBUzyhjWrMyT8eCR3UVXVkT7Nr/OYY6d9MAjDQRNBjK+AQGcjuqd4epD20EigxLw4rhUuBEvIFaKGZvOa4bT8uejv10vP44xQAgy/Uv2dHSNq91pl+qMHQa7XzivXatfZKwSKyFTuyNF9wGB7uV7D8hmdiL5bK1/v4rtcRArPkbyvR6/rBwdlK5mgJ27ET13qn3ljoc6vTz5DYdjYTXdlRuMU1LECfsvN+2+XGcWaX6Ewgnw61asz2yAsr0HMwKnu1lOAVc0ifxyY6m99THUROcvUBjEuAho2JXtfva75+JpDC7vZBj3xDpfF4sS91Z3DwxyVee7K711gT8NhyxJbm6Z73a5AE/kErdMwrNwmSkHHzbhEIRuwP+ik4DmaKPVYGjdC9/hGAc8YcuqsXH5y74HdOX1J2FNyAYW+5GJa+vOp5d8ADIRhVAYg+MZCYloJkmOUxWQSiJvdmVlspHfVxnCjyGafAgKoy1S7FznDrk6geB1Ieh7q1oa/96y+E1ys5CX7IT0EKgDQj6fsI3di0Z2zqZSxEMdFDWcGOOLqVHsf1/SnA6ArGcZTwGmW75IAt9VYd+bYAUBCFTqGqk/ICHBh8CQj1rO4EwvMV4FGC6qrbsfHfD/fe3xoIrUE9/KlNddlKyugYn8CCCL2AhOe13qVxzd7H8/qFhgxJHZc6gDCypi/Otb9pA4gidwCZvgHD9AXnxRmos6pkHBwAhwBEf+hHPfrn+a28/uZQtzbQjaOvr+YU7RhxgJH+MAfmeyl5bv7pHud+rPSAem1lNQ+3/qZP2sVfW8muOrQEOPQVKKFHR7pPXeiEhsoAsXTmUsDYfAPP5EB+8qHuUaBEe+hGj8orYES3ZieegIz+CaSszc1ovFYt1anvj5TYpb0f232k/t+zL+hGJ71KMpaZAA7dO8JX9BC91Cdy0+sneegkZWriGJCxUT3ywVhkUqK/5WX31pI2RjzOPhrLzGvMa/WvPaPv6ZF7r6yv9bF/Rl/Sq3Qk55LuhBvgTfqLTfOcnXLdAu59JRu/fZfDijz60/vaYCPpSL/p6VN3ObDv6qs7KXTHuLSHX/T7Grs76rDZcvzZBz30T/v4oreP6M22oYFg9LnJDg9t8T1gIv6L/kSGzq3/kcvbtYbWaCoIh3fZd4E8vGAhLPyG3pcKdsDG5havob32HyHh+xrkw3t04yMEYx6BPpfog4VhNN0KLH7u8EijlKmjrlx6ZvsTxhRdHhkxeURGMdyS0ZTHDhId42gA3Bw0Ue2txOCOVsQAR8IjeEGgCJjodgSO88ERxXQjIA+YZ2zqICiUJcWfwIk2XLvvOYDiN2dN2b0gfGusx/PrUMBc4QXzCEgIWo14Yq11dXidJLzAmAU84H11kh/OW5LdHfLXnUF4quYhO+rBr0n6CIxkxQXwkUckHX9GzgBbytOZLJCtSyYBAvVqb7RqBGCQC2OIXKy1z+jLj3ZLqylkKofVS3oC2Ne+3Ts50MaR354rR88A+0v19/0Dcugl/aJrlpIVG/PMkZZ3aFQ/AlVoBujcOuEr/DWT6FT9pNsFm/CpnTXmCL+NkmAPOwDcRpaygtfnNxccJA6IvAmULO0oQU+ACG3RWV/0T4BqbzIGZfsA3d56rpGfnFzT4btGnx+lTjJIVl8lWfCZGQ9Zpf97mwW39PJOdsnbKODK4VRPHwxge5QZvdqC5vUZnOV3w4qDiYg9G30zI68/DIpd7Ba9Q2c8m1PB6abzzLEx0OXoDFdI5ojepdc4i+1bZRtUEzgWxICB1aWc+W/2/J//uZVmN7Nwou4WLCg7ITaa+HwcvoBFakqQTN23sIn6gU7GXBOa2gWJDgLwfULvJZ7u8679zuut5MaiLDlEd+PfcsrW6n2VZ+aA3ruUHUywA27A24+ywDEKbghuzwS4X2WubzGOkwMeFC3wixEBxhoJ9YzytKpnlZyy5ShQKqLNjC6Go0zaSkSnMEWuCX8FoMrUDzYOifP+1vpTI8McGn20OmzVeC01JfdnfzoVuRUoyUejBHYIDifXmRLV1sjpW2v/ePZYFDCP+cApp6qBho5Xt3qMD7K1lIIFWBlL1wwbZz5BQ8GJGuEFBpvB/e3/+mwGL2eHiJvkisFOsENd+iqPvAIhAobkR12CI3Y3ABaXTgBqjDWdkHHVdoBuziw6cIiXUoAweRI4FMjYShkv3dLv1hqV1YZ+yE8v9Q7CqIz8wImx9tu9+/xWKcx1v6uLXgQUzQd6mT9/PeDWCbjSh6q7l/qANng2wBBf2ymEl9Tx+RdbBhXQq0CyYAYgZ/7XAiV0KyckgB3PLu22Yj9CQ/K6NyX4Jwj+iAnvV3v2iH181D6hG3m9h2xdgybwDxncklfyRqf1K9DwlPJVL5MtTsUoCbzLP3I8s8tgtMoPF6J7Erkk96O8PmhPR44Sm8VeHOkrBehjtl3QIwEpOpMuzo4FecxTbLK5pr856nZXOPx25JVOeXPQv3AEXoIp5Kt6mE6Xp9n6r13cvAMv628fjGHHK/9sVnRmBjgkGKDfWYh+eNdrQlVu8CWahPandgGW0LYzLCjwxhY9qj06dZynlsML+YaHBSY4LQt4e+uE98wZeuPbR1pIIJP4LIto6etI9+4d95H/VwqcHPBIFYCvCBwFkPevsrMBs1JoDJrV33xA0QoEo0y4OXjyUZqcFMzMkZC/Jnnqynd9lmvMwkDn/VX1UZy9w5H8o7NtVvo/q8iMnSFZWuUctXHcey4KcMA4d3jLYdW+/xvtWyMSdIgTRybwJTBB8apTsIPCqytdAB+ZScr3PRL4A3yVqatzDII6OYLO6iNb8mmXgzrcbZBGzjjbYRGw5MyxBRT0uwIJ7X8GaBbaC9jWd0BgtGurFmUYGDLlRMXRbiuhEVk3N+YD6NhKAqfmiuGc/cs2gKcgB91GV5gL9PHqBd14S3DXj0/bM7RSTpBH3+vKrqCu1US09wxdBBHymknfXgsA/uY3jTfxI35d2/WhbsBe3rxKA3iqHwDXpqDkFj/1/fA7wQ5y+YgJX7KFVSc8Yj8ftU/ohi9nbfmjjqP2i7z2gYz6PNcC2mSjvXr7cdPuNnIUh4H8sBH4bJSsMLNNS9/9IDfa6FfAyWJfLrtOqh3QJn2xpNvpRjrnSGMK0L3wATubORBcCp4IRjEfdCibQ1faHYIP/M591+75CzWu85u9wi8ccHhF3easYaCfft9sBxt6ahI0aTz5sdODrPoNV98ywXhoYWxsdU0WXegRz7KDhk13ry3Y1sw7r2EONOV8wznHro4fCcjvg29hFHoCX56y60EAAW4zZ+i9xyf8sUeX/6Vv+kX26Hc4p1/8vHyr37PG0HoLE3x5pWVELkEKBwUroGFFgYNAOSQxxEBcbdBWd+Uwt/z96jMDjxFqPakv53yUC+NQ0JxBZSirvYlA6dNsAsq1tbXyMlvfke8xKQBgMPx4jFE+5zsfwJw61OUa8KTMyQAHEC9RzNUJBz6skifJ67WVJHwPgP7d3/9tM86+P5Mgibq0sbarIvWceuZgGJPgZ1b/A56AMvTSx/bXcCZ2ygBD6AOkzfy5MMALaCCLM0AZbeUF/LUz41gmcGXlZ6SP3APqs7NN3YCSeQkt7PjJPOjzOYDx1LlKOUBL32oQI89GZ6vBxtOP3W9gOx8izXyjQ59XvWxEghnaz+sxAem1beXp8XwtX934TPDuVOCSIKB5fNSEHw8QfPrscPBfzS5zBI1pJkVW68o0fBWdR4ZWg9/vby3vGhYiP+rpV+m13W/5p2PZgCQLUspyNvsEH7JZxwpnT5mvv2ESdOQoeQUQ3wtqoF8LJn/oW78TvDKnflt0FDRx7YC16WU62a7K7HAVmIZJzFXFQPI5zsG+CXrQyXgVf8IJt07sDPtVA0jpA3/GM2Nl09k1unkGZ6SO0Zn9JRdkAQ48Ah4/Ugk28soxrGsnPd5b00c/lv7ll8UR+AKd8Thc/EhJMCcYEJ/l2yWH7rv8LKE1HE6GR7g0LU4FPLyPVlcfGDz3+iRSNxMZtTqB0TGq6PJa0pZ6KfA4PXXle61s/wxR9m4jTtCjBnL6eo/fr0EBgiIo51sGDKBAxNIq9dqI27dC/uiPWyCCE0npWWWglNXrnBUxOxeAmgRAyIY8Aax5FxsfkkEyE9Ao0KGs1fVrJnTRLvmRKG9jdC/OvrN+6w8jRPFYaedwA01tZ8BEMGQ0Dk60VUdtziZBWR8o3VOm1f3+1nZ1mQdzD6wZtzEZW8bLKccnjJh5qK/pqcccz+4UmR3T3nyAFp05k9DY+LzCsgRygWKOkHnPPK/9+dkESvJ6DJ5oAZiOD2yJD23R89RXBm3lxoPA0yMnr2NuvTb1yP1/hL6h3wiDPELfTukDh4gMcJC2EseXDLJPSUA03UTWRvZAvVbBJK8CKV8/aMqm1Nca5IvDatU/iXPS8672yF0Dm//yD82xra9wpqyzOaMb10Bpzf/dr+ncBJsFJ+Br9DPXbBN8IJBQV8cFOrxSxIFkm9ghvGW3CByRa/OWbyuZu+xmhj0E77Uxg+fX5ojjrw/skHbvaRMTQDLWGizUf7bKIpM+Gnf1d9bGt/TM6xpkLDs8sjt9Kf93uE/2Be8Evfh//DjYeOYbjj194Gf6D41h7KXdZH25W/0ORg+u1y6eOl7lu/wMRNbYK7qx2rW+tamABwOJQWMwKa1Rpe5RtEtJecqG8tM5Crkq6r4cI824MvCS3SKJmPV5t35rW9ml934pe+1xcvrgRnapbLVxPH8dCjQD+Cf/vgHIz1Xqn36/a4BW+/OdD0oZL+d1l9QJxHBMkzjXNQjoud/4lzG2y0MQkGDfEkCQHW3WRA9Q4IATIAWYMUAAQz0SCLHCYtzG5JUYgM0KIiAGbFvFskuELDJoLSi08BeTaj/664Dpdv54TUKdaKgNbWlT23nfmfHUt+wy0Oc6BuOyKsbhtyshq5eADMBZA6kJYp1iyPuxnPNbn4xjdlWNTjZmZfKaSQJztR8CXmiQVUI02/rzs1k9TN1oT9dqxz11haa1ranr97fGU+o5dWfIVDsXymQ19lQ7dqEuPH016MeZeKUkQNsHE5bGZwGoObNlZwVHd8RX9B7dXQNEAhJsUhJdIQ98Znt/9CSsRie4T5/anUTf0XE1sZd0JBl0Xtq5x3aN+ljrOq6/UoCNFQxGW0Gt6GkYAB9Ux8ruhDa372/NPsPY7LO5EXDOdV6XEeCAMTw3z9H5+OESAQp63c5Q+ADf3jOhY15xGX17BmbLKwjn9JPtJycJeCz5Hee08Wxl8RK+RRc6AI1y3juWGuzgnz1aoufqLm0+pXFXOX20Pj9rf8gY2vIn6Kw1XDAV8EAIWy4T9bSawDDXlUBKUlBkNKEMLsdCGZG4rOBZ6VoKeHAkdL5uU9L+qVvNMODS+4NRTrZrOhAvH5kJE+h7BQy5f5xfmwLZXQBUABcc9f5d0C0KqIOjnF0eQCRwCrwwAPicE27bv+s4bcCJNoFLQAQoEZRzTz713SoxKgBRBbpkcQReBSgBB8AKONNPh2uHeoy7P9w3tpxdc6YdAJyAhHOuvQ/pXr2f587K10O99Uj7+mR+zYddG7aHmy+7fRittQ+r0gnKVUCTOZp5leba8wcko19A7FZ78qMLmoT+Ppa3xPORDzRA27VAibYF7OTThjN6c5bsAOJo9avMW/1VDh+oa/dunq3Kr/Qcz7CVRzqdAgLDo0WX02u8f8l8vDSvJ2z1iI5lBwSQJeXJLFxVk+cVfHuWHV0V5whiWvEny/SnumEhwUj3yLadb+6NsJDFLnKY3Ym1D67pILroVAzX1/cdfws6wc8O88+B77/VYrcQe8YOCWSFJyy+uBb8Z5vp4Lp7R8DbPMuDZzyv/PEq9K6vFwjUo0dN7B0ePyfFp+APwXvHDo+fG5/aqYsm/Cn6mx1Eq9mE/70+Fx0lSPxoyVzrX3W86cYRVn60vj9rf/hTMCvcvpamAx4YzWpuQAblSClwBgQiMLCveNckICLQQOBF9/oVPIbd81Fyn+JNkEUewZFRQGVUvt6zwskQ90BAHpE3/avfF2GwrbpnrPIJvCz1tbZ1XL8mBQAMIIHjHkCQD13NjpgM4bNsIyU/FH62UqoXnyaogC/JFKDoGZAPhAIijjVHfLZPs/k4qtoEopIEPsnJmjGn5KP4AY0ANeCcg0qPWP1nCDnbxonGaMQZdvjNgDgSmMg5tMhveeR3KOudZytLVm204bk+mweONsBIL+mX/vUJzde29QKE5qkmekI7NQhSn9/y2rgYgjhFW22jgb7jTXOEZmhrXqyqWBUcBU+UC2/jYQ7TZ3Dw/a0FMoBrwSnPOVEJUNjVk/ue5a8RbPWV/HGg9A/4f5bEhuGrI51OAVhgdufS6a3cviSMtYc36C7ySn7gLQ5ADaahEdkdvTfu9RTy0+tvOkO9giJsluRePopJRntH2OqadvpU4OmLAAAYKUlEQVRX+yoFBe3p5ZGerfmO6/MpwN7FwYIvwlOf33/5+ZfXUmMbotPNDZvsPtu697sK5/f8djWw//gRpmJz2CfygI9jm07tTQIesA/f6BGwwKljuUa5BDzw6J6ABwySQCxejn66Rh9PrZNurLu21QMjnvophlP78V3KsXvoO7JxPQ2mAx4K2o6GQQF6IBUg5qzYtUGwRUptE2P8GF2HiEsf6EgnrBKMggiMNGYWeNBeDDKQs3d1QF2YzxZOQtZvY9OHkeNI0VfgIF+MRvp/nL8nBRhKIILitbrctoZ23yXYogxHmyPOWVMP3sSngAalzlkEOFxzHl17BtzKq4x7QOQtEmUC6NZX1qwk6fMokJg+kaG1gEHy5UxxrYGs3sDRPXZkzCaB1z3bdNF6TefQX/0uNWMI2Jzt1zXzAbANvP7P/zLVDN401+EtINiuIwEk9/EjcNivjKVyjhLHTZvJD0TiWVub++CEYAzgyU5ku/XWKjcbo26BMc7YMyUA77Al580Ye75Hr5zX2u1KC4YJNgbzzLTs9ZEEzdkLsgYEOlzDaEtJWyMMtpQfniPXwUwcZSuu2snOxFHZBF6Wdn+Myhz3TqcAPqKnfauC7TY/2aXHZrNREl0MU3D084qL+6NvtZzem8cuiW/RBF87LvGKBB2Prs5ozZ4JStaP+z42Va7bO/jIIprzbMCDnoKX6Szz1WPB6/Z4vnbzXd8moPv0+UjXoQC+mMXbuwIeumu7OieDIwMQ5wDg3AN0ORRtm3L5Ky6joY52eLiHYbLKzZnJqjIlbmCJRo/qzD0BGX3jsOS9QVs2CQqwnGTbuTq/AIz3ty8Bj96xSR3H+XtSgGNomyglzJjhqyUncIlCAAcnUB0ACn4lR1lhYTTxrMAKpUk2HO4zzoDurRKHtVcsWwEB4KEGSbb6qr7I+1Zez9Ud8D2TnwzvCXigNb2zlMxVXdVkhNHpEqBpqc1T7guuAb2z/Gm3Bv6qulK7+DU7ZfArAOdbHF4t8d6/b3PYJuyZ8vjazh0rZksru/i67uQTyKi76+p4tSNAIo9+PGMytsOWnDdzZL6CyvNqe5zSdpzS7YIVe5PABrkgd+yFg31aS+ScXtjTHn1HZsk6Xcc+BWON2pJPv9YCIqNyx73TKcAOmaPYUnY1u/wEiPFYfssLg5gjPEOfK6d8/z2703v02CXRgM9ChtZ4eXYUnFw0TsDDogm5hOuO3R4/N5ybj5ZmB/AabX0SAT3xpKN/jWut7C2fWfyDGWv//H5FW3VLui61FXs5w0Pq2B3wSMMUBIdPEAGYtdvDyt6ehDnq6gIwTjFXByMfaUy9CbbYqaEPNQmE2OZsdVw98vYgm7IXlKHsgWcpdcboq0e/qtNim9Iex63267h+bQrgKYaSQgYeOYF7v0WQVXQr3eoAPhwApXodvuEhAAg4Ap2e3XLFjEzpW/3COcdjLYCwNyAhgDAb8cdVe+sn+3vkmLFa223A+FZ9JS8azSrgW0kG/hJ88B7+bMpuC39tx/dlBDTyMUM0NE4gzuHaoQ18KhjBPvT6d9Q2/aus4Aq9rI4EvGt+K5BpAzh91gT8Wok/0mkU8B0JAbU9cnxaS/cpRacsBfy2emSXlOBm5LKu2i+VtUuKnptN9AHbRE7X3pmGp8izvEewY5a6l8vHliawmm95kB2JU8/5zi4+9wSz8Q5cYc4Eso50GgXoeJgtAQ/2jM16Zrt1GiXGpWBJvh29s4WVLIbgSXnRdOmNgXFLt73Lb6x42JsB9Ple3/i2vX7e1uzy3KOnTg54XIJEttpFIXOi+tVSbYiGul8jzSKDHBf3KWzn7DBxzfmsDCY4ghHlzesHIm4EKK+4+E0IAVH3OZb1b2erl9E40kGBJQoIwAF2ghYAQz7gWAMES2Xrfa9zASMcTsYAEOm37Qs09Lstah3XuCYjxlVfYRF4Wduez/CTndlE7pSZTRReDUxulVO/7bozic6hC0bOt/Kjv1ggMMopr7pjpq1b5MmrKlZLZhOHxpxzMIGOejA0vsVhFbnx6m9/94PenW2D3GSXkzoF0WuyFTuOE0Dey0LN+wzX7BeasjXtO0A7X4d7hjFeo48caDYcD3LoXzXgEWxzDg3ZDLqOLiK7XkETrBzZIvIkeLH27RwBT3+C2g4AvIv+9LrdAHjY4dpuDvqF7dO21+BuGZQ/h2avVpYdJSuZc3xVA63mxRz1887mmd+KoV+NNtceD9pzdOG3W+O0a4/tEvXztQSDcl6q0yIIHpZPsOMSu2+W2jr3vrcEzHn1E2HjTx/33AaO8l8oAC/WP2zyJUN3464BDw5DmAGQqZGx2k8rgKP3dRl14JgiJwyjj5aIDlI4HDPOaAIjmFNZq5HZtm01UgRWvTUJlqSf9f5xfVBgiQLABGcwzqJVsQCPpTK5D1Ti+aXEAWQE1r51sVT2nPsUufFUWdQHxmgpiXDvMfjkrNa/VG/uU3Z7XmkB0mc/HiWwsza2rN6kL870y56Icy17i2vf8zCHMyu/6Q9epjvt5BM0oR+B4X6HXfKfeqZ/a5124AHjQLkg4qusjgHD2QXDbnFCsovmVNq9ajk8gFfRiM4T8MKPgpzs8ismThKez47Tc8ZIVu22ys5BwQ9YC+ZBV4EKuxHpLU6u19EsArnvtQb5QntBEXnwLNtGz6kPyHeYH2e87TW2PnB5zjiOsvspQJeaM69XSAL3+KruoKTT2YNg4ATsX0XX7qfaZUrYoUUW7P5cwxCXae15arF7Hl+iSQIebYfHIOjPJibY4fzoPEnO6lxbMNPvGgB5npl6/J5m94zPbEgC+niGfVvalX3XgIdVUIZWB61GLKV8Z2PNYeTI9JFqf9aTUQ5BUj+wlAAG4O5P2jDqecUl+fJqixX3R1yxTT+P8+NSwPY7gBPw8GGwtY89GgVBpSTx/FLyysyeIMJSPXvvM1TArhWgJHLBsC/1VxBS/i/fyEkF3VnwYi3Y02Vv0d09AQ90awa2r2jwexTQqNk4XIKtn+n9rc3dnv5/lr3hRd7Xph+XktcL8ernX1pZyniN++9vbTUZOAfG7dh7pSTgEWDE/hgfJ5GckG3Ox9Jq/CvRYTiW97f2p0/jaNMtbDgdWhciyPyenV3Dth74ZnZn2DGxhnv2DAH9BDzJP0yDrvS5Q0AEDzpcu4f2AhtoL8jktWX368KSIKUdIjlmXmHb0+cj73kUYIvMY5LfcAhsmySYTc9y2Djo8MeBd0Od084JeAga7tnhelprz1EqwTSL0Al4wGPu+wZefY1PMJb9lw8/Csw9etLXutvAwh3f8kjXoQD6Rra8CYL+AvIOtmqU7hrw0CHM7MOLdWVv1FEBCoLRJ6sRwA+lbqA1D4KMQJEACEHLVnVG2p//VIf6vOdoWyYAqvxhxHuqH7/3UgAPcWyASYCDI5n3aWtdtu77k3I12U5sxY0TkK3CVtrvkQLE6ytm5CQfR+v7tBUQ6fMDZHsCGGR8T35yvxT97ftCl8i/lCjb+qe4RZwBxyVlu1TPPe7TufjQx537JNhh5RbgSKAuX/jv81709/tb2xKvX+hoNf+R39c9dex2RaFtH3DikHqFyJ//ZIsE4ekJ4E8ApDopp7b9aOWMCR3ImmCPceM5r0KgBUe7T/LDDa++g8D4jZM8tBX4wSpoT5s9v9mkHBV/ued3vadec2R+jvQ8FBBQpWuqMwmDxFHISATC5CODzrfePZp+vMrZYgkbRnbRk/zm9S+6vH08/MLy/Oi0g+34aLBHAh740KuJ7nsuwZL0HuzljDcfPcHydGN8Sv3125sFR7oOBfLaGAxBnvASmfMh7qV094CH6HL9ou1SRwEfjlWNPCeKiqmARe/mE5Bs4ctXgEd1Erh+VRqAysqG99JHYGtU13HvoMAeCuAzSp8h/PzOhy2nH39GUATcyp7txSLfnE98aUUOX94r2GGMdkcwTg2AfwxaEGTpfXqgmeJfCoj0dCPLPRjr89Tf2l3bHVbz0h3kvq5Q1uf9tbp/2MHRZaCPPl+PeX9r47Ry+gyJUwP44q0avNJ3c4s3gWX5zN+eoNLe8Wc3ScChQEddzd9b3zPkjzMrmDFKgBPDbTWeriD7+C1BEFs3AegfwPMDAujmNL+/NUACFBqvnUN0G76qus2fmgVuF4Nc729tyyob/2q7fkY84J6dE3jFN53YAvN9r2S+BJiP9FwUsGhn7pLoVo5BXRz0zHeY2HZ2oQ92pexxnqMA3wSN0RJ2o7Oc6TvXDtfmhVzT64JNdrvTj/AfXWmhCy604MBOt6D3+9tTzg+e4lOxbQl45Ezv8wMtOKMLDOjMP3yG1O/2FfAyt7M7m59hjI/WRxsX4G18QrbsTtx67enuAY89RPSNj+pYEZY+Ek1wKBqCI9lSxIGsClwdS46JnSSzHzXc0/cj70GBngKAh3edGT9Gj8MHcMQ44lHAvhmJ//vLe2p9Hbf+TY70j4wxxhJ58WraUhKp78HVUl4BFXI9m3xINa+nbZWJoa1R+LUynPzRDjFlBEsZNGeAxPxxSmbrXmv3Vs8ENBL0qK/z0Y940VZ6883R5oxeNL2/NYed46stq/qc+0Vn96KNP0ZlHAzjRt8W+FgJWJgrxlxA0K4iukEQBA8y+AKnQDPADHwJWgn8CzSSU44y0Gye21xra6W9EYWaDf0oB3gD4IJV6taGMQDq2tYHfdEnshFQgt8AE3qPbrNV2djWkjbUaayOtRWctXqe+ZnAx5/82Z82WQm2ueV4BNiAypnFqVv262hrmwLmjM2uNjg4uemdjyrsambXv5MO3qbeaTmsPls0IDecXwds43CN/vLATgKafBs7e71CJsBthxt5Yx/U42AnHXRpgiR2BCdQ0nT+f/vLpocFw32bxw7OT31/2lCuUgomtFjE9tkZK2XnXr7JWF8PuUonLlQpu8gu1b/WBw/P4tILdeNbVmNBDoaY3e35VAEPipszxMHAZK5/+tefvkw0RUFBWFECpgAsggWAETS/l772q87jIzNfSHrcuCIF8Cjw711pgos3CfKjJsZaYAY4ApgYcPK1lCh/QceZxPit1dXXYcVxLdhS89vZwUmsu8Tq8/7aKoOAyijpJx1Dp6ADYHLPnTejPs7co1P1HYBqq0cff7LQPcDKYZyX0Inq5xijWeoF7PDTI/P7DB1PzcO5EOhhs4AmtAFW+103o/o5wcoLiKIh4Nx2hHyAZnYuQZEECwQcXPswMjlzsHn9IVCR5zkLqrhOWfX47cyhctamujjn+pKghmCNvk7N88d3PDgL+oFXjEOAaKr8iFgvcs8ck8fZHXOXGDaZ1SYH7UjPSQH6gYwKHiaRp/ASZ9n1s6yoZwyPeobhBC6ig+mv6FE6zQFfOOh8uzrMgaCUQHVwVQ2WkD/zY97saoXB1OvPStPrDnNcD7rTb2c2ng4XJEmbdKy2EiARFP8///ufPoMkLch9BSLzw4IbvWIsMKOf6OGc11uu0PTFq6SLzW0S280W9ovxeX6c70eBpwp4IBOhJxRWpwh9fTfRcwJKmDiPmC6rIaJAFAWF0X/ENORX19LOj+Q5zgcFDgr8uv2V0bXqACwJRI6S1YvZ107ykdPZoISAx2wknQECEGaNOCNmRaZPAqkAi7E7rMpsrVL3dTzSb45oAhzZ6ZHdR1bit7YJLo7l/a2t/vtzlnZyAF2CQ5x7zvDxyuCvlGOTOCXoneAHYCpQCJCOvrXya+nxleCAA286zKmgnPlkD7Pi+Hd//7etbbZRHxyu62+7KhzKtbK//d3nX+zBP+o/NRiB5zjVAL/VSgEVNOAwcPDxyal1jynz3HcFkehbu2mulTjG+I6e0xY8daTnpgB5Mp81JehBL88uHNTyx/U2BeAN+j06mD6zsEW/on8C1V7l5H/4hpNASQIkCZZkFx8daR7NmcCFIEkOPoxAgjNfiW7XjoUbQQQ7Vu3WhMcEpQVL+En0rYOsZxcJe+1Iu/hDe/44BF3NrtMRdLddfr41N7trkI9m0chZffpgZ4f2Lr6bdHuKzsohwF8xqLlw70iPR4GnC3ggIaG1ZdYWIkpBRBRoYqQxXpiPUiFI/cfhRtPAiVHXAcJH1DnuHRT4SgGyYoU+jj9jZcWg/8Alw8uwzaS8djKzwq0+2x5ngykcPDI+kwRcAID2nZ/3t6ZDrMIYI6CRQMcz7uoYjT9BD6tAdRVwlPfLPa++/PT7Nu8CzOgEkCUQZsUmH6HkdM8GnL60801u2LkhKMHJrIBUIEAQBEAM0MxrKrNA8x4kNN929+grW8xRB5zxCH5jox1Avm8UCbjgxyMtU8CrTZwTsnZ2+vjGCscFb+Ezeo7+44S9io47m05PXgGHW2Dbh5Brysck20JifXBc340CdKYgL1tg3iwEsQmCzmT/r/7mr5t9SJAkARJ6VIAku/DgndgNAQvBEvNPb9TdJHYp5ICT+E7qxC/sEL0MZ2U3SQIkbLtDvlwnYEK30/EWO7wuJUjCbjnkYQOcYakEOwT8ny3pu7EbD/uG5ks7g59tbK/W36cMeJgEkdAEPQiiiBoB9R5cXQ2ixAEDK2VDIP/+1gSRAANaRzoocFBgHwWs+FqVSOBDQICxA56BaAHJ2UADQy/vP/3jeLdI3zMBj9mVKUBhM/Dy/tZW0wVujANYiFE2PttGrchw3F8tAVb0oPECRQBKVnJyDbh4xrgDMnFaOUj0LOCjDvyATngDaDvS6RRAP8FF9gn4tKMo73ibK7S3Cpd3ucmd+RJYyFZlK3AXfZ/7/a0FMdSZb3hoS5t2XeUbHuyvvukjUBgeAZzt8rHCCcgfPLKfP8gWmtK19JV39u2yc6Z3zYez3znco4/xBxkWQIvsRm7xmDmpOGp/744Sj0gBwSs6mq5gazlodAi7diz2PeKM7etTgiQCxubanPpWhl0esFK+FZJAiW8cCpAIlCRI4syuJ4BBT/Cf6IwESeqrNq7tJLGw5ZskdqBpx8K0AAZ7lUAJ3mMDghWd+XL8t9mFq30UuU1uASLjNDZ0e6Zvud2GQo/RytMGPChrAgJQ2RqFwaqBtppEUAk0oCgQwpECxBJlzJ+eBc6PVYzHYMijF89LATLEyQWeqkETOHAwomQO4AbEyWi+G1FHzfgxojOJkc2Orq38ZJ++qKvNdEHAv/4Bf/qa/jPQ2Z1gfPTOKyeOJzDE+XEAQuYz11mJp1etbMRppWMFgXwTpOrhV6bVPceGD80VnuT4Chy0lbjf/OaXLdF/9MfN3rF5/fyZQ0fmFMCtR7YwOzs84xQ7XKcsYOdeeEU7n/zxb/5tA7v5joeVSfwhqHbwx+U4Bz05FpmDzIe5yfzmmbmJE2OuOBrmhzNkbpZe9b1cb4+aHoECdAaeEChzcHiP9H0pQB+PXrnhxLMrdgD5ULbgBZ1h0QhGY1sc9Aq7AD95lsA7/ys7O/pXbuzOF4ARIIC5YIlXSPSoYPGRHpMCTxvwCDkJJOGzystxcbimxAlpXTkS9RR9FIkjYADiEdUOJY/zQYHLUYDi5wQD1AIGAgcJIuQssMDgxZFiMK04uu9eVqqtXlo5dtRrwQplgPjIfs4MbVYw5WGQ1euoQQ2/058ENwRH6RW64XACfuWJVw/2/DrS17kCZjnF5NHB2cHXgiQOMuqwCuhsF5RDIJEj7Dp5nFMOGAbsUm8CGUcw4z68g+7wjflwdpgTR+57Bg8dcnyfOXqkVtk1+NdiX/3rEo/Ux6Mvj00BOoc+oV/YFfZAYJvd4GfhL0ESC9N8ruwkSWAcxoO97Mw/0kGBW1Dg6QMeiETwgDEBDkJG4I4tRbdgn6ONgwJzFPDXlBjGuhoNbDF+DitO/qwrA5jARAIRp5xTRwIa6taGrZUt4Pkf/tOnruAA6lsNjs6N6sh1UOCgwEGBgwIHBQ4KHBQ4KLBFAb6aXaD8M3/JRoDkWFTaotrx/FIUeImAx6WIcdRzUOCgwH0owBBajWQEHXUlmlHMyrKz3wKcVqVz3+qCa2eH8uoRyFCvYIY2jnRQ4KDAQYGDAgcFDgocFDgocFDgoMD3ocAR8HiSufbdAVvxrXZbrT5Wo59k4o5uHhQ4KHBQ4KDAQYGDAgcFDgocFDgocFDgoMBdKHAEPO5C9v2N+hvXR8BjP92OEgcFDgocFDgocFDgoMBBgYMCBwUOChwUOCjwPSlwBDy+57wfoz4ocFDgoMBBgYMCBwUOChwUOChwUOCgwEGBgwIvTYEj4PHS03sM7qDAQYGDAgcFDgocFDgocFDgoMBBgYMCBwUOCnxPCvx/zA4nmNCCkSw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Picture 2" descr="https://cheleesh-bora-tayga.rtyva.ru/wp-content/uploads/2022/02/IMG-8dfb0fcaf20824e82100b0e061de1b90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1196752"/>
            <a:ext cx="6816757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4" name="AutoShape 2" descr="https://4.bp.blogspot.com/-sNTiGfFAs30/VQc6ErtCbzI/AAAAAAAAAoM/2pSP3sTZljs/s1600/%D1%8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6" name="AutoShape 4" descr="https://4.bp.blogspot.com/-sNTiGfFAs30/VQc6ErtCbzI/AAAAAAAAAoM/2pSP3sTZljs/s1600/%D1%8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8" name="Picture 6" descr="https://detskiy-sad.com/wp-content/uploads/2011/11/alfavit-dlya-detei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87624" y="1412776"/>
            <a:ext cx="1568581" cy="129614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8200" name="Picture 8" descr="https://abvgdee.ru/images/kartinki/alfavit3/shch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56176" y="4941167"/>
            <a:ext cx="1656184" cy="1360437"/>
          </a:xfrm>
          <a:prstGeom prst="rect">
            <a:avLst/>
          </a:prstGeom>
          <a:noFill/>
          <a:ln w="57150">
            <a:solidFill>
              <a:srgbClr val="006600"/>
            </a:solidFill>
          </a:ln>
        </p:spPr>
      </p:pic>
      <p:pic>
        <p:nvPicPr>
          <p:cNvPr id="8204" name="Picture 12" descr="https://abrakadabra.fun/uploads/posts/2021-12/1639360935_29-abrakadabra-fun-p-krasnii-oval-na-prozrachnom-fone-34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6200000">
            <a:off x="5058226" y="1356674"/>
            <a:ext cx="1370076" cy="1334416"/>
          </a:xfrm>
          <a:prstGeom prst="rect">
            <a:avLst/>
          </a:prstGeom>
          <a:noFill/>
        </p:spPr>
      </p:pic>
      <p:pic>
        <p:nvPicPr>
          <p:cNvPr id="15" name="Picture 12" descr="https://abrakadabra.fun/uploads/posts/2021-12/1639360935_29-abrakadabra-fun-p-krasnii-oval-na-prozrachnom-fone-34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6200000">
            <a:off x="2753970" y="2510726"/>
            <a:ext cx="1370076" cy="1334416"/>
          </a:xfrm>
          <a:prstGeom prst="rect">
            <a:avLst/>
          </a:prstGeom>
          <a:noFill/>
        </p:spPr>
      </p:pic>
      <p:pic>
        <p:nvPicPr>
          <p:cNvPr id="16" name="Picture 12" descr="https://abrakadabra.fun/uploads/posts/2021-12/1639360935_29-abrakadabra-fun-p-krasnii-oval-na-prozrachnom-fone-34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6200000">
            <a:off x="1241802" y="3302814"/>
            <a:ext cx="1370076" cy="1334416"/>
          </a:xfrm>
          <a:prstGeom prst="rect">
            <a:avLst/>
          </a:prstGeom>
          <a:noFill/>
        </p:spPr>
      </p:pic>
      <p:pic>
        <p:nvPicPr>
          <p:cNvPr id="17" name="Picture 12" descr="https://abrakadabra.fun/uploads/posts/2021-12/1639360935_29-abrakadabra-fun-p-krasnii-oval-na-prozrachnom-fone-34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6200000">
            <a:off x="2681962" y="4166910"/>
            <a:ext cx="1370076" cy="1334416"/>
          </a:xfrm>
          <a:prstGeom prst="rect">
            <a:avLst/>
          </a:prstGeom>
          <a:noFill/>
        </p:spPr>
      </p:pic>
      <p:pic>
        <p:nvPicPr>
          <p:cNvPr id="18" name="Picture 12" descr="https://abrakadabra.fun/uploads/posts/2021-12/1639360935_29-abrakadabra-fun-p-krasnii-oval-na-prozrachnom-fone-34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6200000">
            <a:off x="5202242" y="3590846"/>
            <a:ext cx="1370076" cy="1334416"/>
          </a:xfrm>
          <a:prstGeom prst="rect">
            <a:avLst/>
          </a:prstGeom>
          <a:noFill/>
        </p:spPr>
      </p:pic>
      <p:pic>
        <p:nvPicPr>
          <p:cNvPr id="19" name="Picture 12" descr="https://abrakadabra.fun/uploads/posts/2021-12/1639360935_29-abrakadabra-fun-p-krasnii-oval-na-prozrachnom-fone-34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6200000">
            <a:off x="4050114" y="3806870"/>
            <a:ext cx="1370076" cy="1334416"/>
          </a:xfrm>
          <a:prstGeom prst="rect">
            <a:avLst/>
          </a:prstGeom>
          <a:noFill/>
        </p:spPr>
      </p:pic>
      <p:pic>
        <p:nvPicPr>
          <p:cNvPr id="8210" name="Picture 18" descr="https://catherineasquithgallery.com/uploads/posts/2021-02/1614517398_89-p-krug-na-belom-fone-101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88224" y="1484784"/>
            <a:ext cx="1440160" cy="2016224"/>
          </a:xfrm>
          <a:prstGeom prst="rect">
            <a:avLst/>
          </a:prstGeom>
          <a:noFill/>
        </p:spPr>
      </p:pic>
      <p:pic>
        <p:nvPicPr>
          <p:cNvPr id="23" name="Picture 18" descr="https://catherineasquithgallery.com/uploads/posts/2021-02/1614517398_89-p-krug-na-belom-fone-101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516216" y="3501008"/>
            <a:ext cx="1512168" cy="1440160"/>
          </a:xfrm>
          <a:prstGeom prst="rect">
            <a:avLst/>
          </a:prstGeom>
          <a:noFill/>
        </p:spPr>
      </p:pic>
      <p:pic>
        <p:nvPicPr>
          <p:cNvPr id="24" name="Picture 18" descr="https://catherineasquithgallery.com/uploads/posts/2021-02/1614517398_89-p-krug-na-belom-fone-101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5400000">
            <a:off x="3095836" y="1016732"/>
            <a:ext cx="1656184" cy="2016224"/>
          </a:xfrm>
          <a:prstGeom prst="rect">
            <a:avLst/>
          </a:prstGeom>
          <a:noFill/>
        </p:spPr>
      </p:pic>
      <p:pic>
        <p:nvPicPr>
          <p:cNvPr id="25" name="Picture 18" descr="https://catherineasquithgallery.com/uploads/posts/2021-02/1614517398_89-p-krug-na-belom-fone-101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5400000">
            <a:off x="3635896" y="4841776"/>
            <a:ext cx="1440160" cy="2016224"/>
          </a:xfrm>
          <a:prstGeom prst="rect">
            <a:avLst/>
          </a:prstGeom>
          <a:noFill/>
        </p:spPr>
      </p:pic>
      <p:pic>
        <p:nvPicPr>
          <p:cNvPr id="26" name="Picture 18" descr="https://catherineasquithgallery.com/uploads/posts/2021-02/1614517398_89-p-krug-na-belom-fone-101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475656" y="4581128"/>
            <a:ext cx="1431776" cy="2016224"/>
          </a:xfrm>
          <a:prstGeom prst="rect">
            <a:avLst/>
          </a:prstGeom>
          <a:noFill/>
        </p:spPr>
      </p:pic>
      <p:pic>
        <p:nvPicPr>
          <p:cNvPr id="27" name="Picture 18" descr="https://catherineasquithgallery.com/uploads/posts/2021-02/1614517398_89-p-krug-na-belom-fone-101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932040" y="2492896"/>
            <a:ext cx="1440160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artinkin.net/uploads/posts/2021-01/1610217780_23-p-fon-dlya-prezentatsii-po-logopedii-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259632" y="404664"/>
            <a:ext cx="612068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Constantia" pitchFamily="18" charset="0"/>
              </a:rPr>
              <a:t>          Игра «Какой? Какая?»</a:t>
            </a:r>
          </a:p>
          <a:p>
            <a:pPr algn="ctr"/>
            <a:r>
              <a:rPr lang="ru-RU" sz="2000" b="1" i="1" dirty="0" smtClean="0">
                <a:latin typeface="Constantia" pitchFamily="18" charset="0"/>
              </a:rPr>
              <a:t>Придумай новые </a:t>
            </a:r>
            <a:r>
              <a:rPr lang="ru-RU" sz="2000" b="1" i="1" dirty="0">
                <a:latin typeface="Constantia" pitchFamily="18" charset="0"/>
              </a:rPr>
              <a:t>слова так, чтобы появился звук Щ.</a:t>
            </a:r>
            <a:endParaRPr lang="ru-RU" sz="2000" i="1" dirty="0">
              <a:latin typeface="Constantia" pitchFamily="18" charset="0"/>
            </a:endParaRPr>
          </a:p>
          <a:p>
            <a:r>
              <a:rPr lang="ru-RU" sz="2000" i="1" dirty="0">
                <a:solidFill>
                  <a:srgbClr val="00B050"/>
                </a:solidFill>
                <a:latin typeface="Constantia" pitchFamily="18" charset="0"/>
              </a:rPr>
              <a:t>Например:</a:t>
            </a:r>
            <a:r>
              <a:rPr lang="ru-RU" sz="2000" dirty="0">
                <a:solidFill>
                  <a:srgbClr val="00B050"/>
                </a:solidFill>
                <a:latin typeface="Constantia" pitchFamily="18" charset="0"/>
              </a:rPr>
              <a:t> Мальчик, который читает книгу. Читающий мальчик</a:t>
            </a:r>
            <a:r>
              <a:rPr lang="ru-RU" sz="2000" dirty="0" smtClean="0">
                <a:solidFill>
                  <a:srgbClr val="00B050"/>
                </a:solidFill>
                <a:latin typeface="Constantia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Constantia" pitchFamily="18" charset="0"/>
              </a:rPr>
              <a:t>Девочка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, которая скучает. (</a:t>
            </a:r>
            <a:r>
              <a:rPr lang="ru-RU" sz="2000" i="1" dirty="0">
                <a:solidFill>
                  <a:srgbClr val="002060"/>
                </a:solidFill>
                <a:latin typeface="Constantia" pitchFamily="18" charset="0"/>
              </a:rPr>
              <a:t>Скучающая девочка</a:t>
            </a:r>
            <a:r>
              <a:rPr lang="ru-RU" sz="2000" dirty="0" smtClean="0">
                <a:solidFill>
                  <a:srgbClr val="002060"/>
                </a:solidFill>
                <a:latin typeface="Constantia" pitchFamily="18" charset="0"/>
              </a:rPr>
              <a:t>.)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Constantia" pitchFamily="18" charset="0"/>
              </a:rPr>
              <a:t>Мальчик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, который отвечает у доски. (</a:t>
            </a:r>
            <a:r>
              <a:rPr lang="ru-RU" sz="2000" i="1" dirty="0">
                <a:solidFill>
                  <a:srgbClr val="002060"/>
                </a:solidFill>
                <a:latin typeface="Constantia" pitchFamily="18" charset="0"/>
              </a:rPr>
              <a:t>Отвечающий мальчик</a:t>
            </a:r>
            <a:r>
              <a:rPr lang="ru-RU" sz="2000" dirty="0" smtClean="0">
                <a:solidFill>
                  <a:srgbClr val="002060"/>
                </a:solidFill>
                <a:latin typeface="Constantia" pitchFamily="18" charset="0"/>
              </a:rPr>
              <a:t>.)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Constantia" pitchFamily="18" charset="0"/>
              </a:rPr>
              <a:t>Девочка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, которая мечтает. (</a:t>
            </a:r>
            <a:r>
              <a:rPr lang="ru-RU" sz="2000" i="1" dirty="0">
                <a:solidFill>
                  <a:srgbClr val="002060"/>
                </a:solidFill>
                <a:latin typeface="Constantia" pitchFamily="18" charset="0"/>
              </a:rPr>
              <a:t>Мечтающая девочка</a:t>
            </a:r>
            <a:r>
              <a:rPr lang="ru-RU" sz="2000" dirty="0" smtClean="0">
                <a:solidFill>
                  <a:srgbClr val="002060"/>
                </a:solidFill>
                <a:latin typeface="Constantia" pitchFamily="18" charset="0"/>
              </a:rPr>
              <a:t>.)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Constantia" pitchFamily="18" charset="0"/>
              </a:rPr>
              <a:t>Девочка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, которая молчит. (</a:t>
            </a:r>
            <a:r>
              <a:rPr lang="ru-RU" sz="2000" i="1" dirty="0">
                <a:solidFill>
                  <a:srgbClr val="002060"/>
                </a:solidFill>
                <a:latin typeface="Constantia" pitchFamily="18" charset="0"/>
              </a:rPr>
              <a:t>Молчащая девочка</a:t>
            </a:r>
            <a:r>
              <a:rPr lang="ru-RU" sz="2000" i="1" dirty="0" smtClean="0">
                <a:solidFill>
                  <a:srgbClr val="002060"/>
                </a:solidFill>
                <a:latin typeface="Constantia" pitchFamily="18" charset="0"/>
              </a:rPr>
              <a:t>.)</a:t>
            </a:r>
            <a:endParaRPr lang="ru-RU" sz="2000" dirty="0">
              <a:solidFill>
                <a:srgbClr val="002060"/>
              </a:solidFill>
              <a:latin typeface="Constant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Constantia" pitchFamily="18" charset="0"/>
              </a:rPr>
              <a:t>Мальчик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, который играет. (</a:t>
            </a:r>
            <a:r>
              <a:rPr lang="ru-RU" sz="2000" i="1" dirty="0">
                <a:solidFill>
                  <a:srgbClr val="002060"/>
                </a:solidFill>
                <a:latin typeface="Constantia" pitchFamily="18" charset="0"/>
              </a:rPr>
              <a:t>Играющий мальчик</a:t>
            </a:r>
            <a:r>
              <a:rPr lang="ru-RU" sz="2000" dirty="0" smtClean="0">
                <a:solidFill>
                  <a:srgbClr val="002060"/>
                </a:solidFill>
                <a:latin typeface="Constantia" pitchFamily="18" charset="0"/>
              </a:rPr>
              <a:t>.)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Constantia" pitchFamily="18" charset="0"/>
              </a:rPr>
              <a:t>Девочка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, которая учится. (</a:t>
            </a:r>
            <a:r>
              <a:rPr lang="ru-RU" sz="2000" i="1" dirty="0">
                <a:solidFill>
                  <a:srgbClr val="002060"/>
                </a:solidFill>
                <a:latin typeface="Constantia" pitchFamily="18" charset="0"/>
              </a:rPr>
              <a:t>Учащаяся девочка.)</a:t>
            </a:r>
          </a:p>
        </p:txBody>
      </p:sp>
      <p:pic>
        <p:nvPicPr>
          <p:cNvPr id="8194" name="Picture 2" descr="https://thumbs.dreamstime.com/b/%D0%BC%D0%B0%D0%BB%D0%B5%D0%BD%D1%8C%D0%BA%D0%B0%D1%8F-%D0%B4%D0%B5%D0%B2%D0%BE%D1%87%D0%BA%D0%B0-%D1%81%D0%BA%D1%83%D1%87%D0%B0%D0%B5%D1%82-%D0%BF%D0%BE-%D0%B4%D0%BE%D0%BC%D0%B0%D1%88%D0%BD%D0%B8%D0%BC-%D0%B7%D0%B0%D0%B4%D0%B0%D0%BD%D0%B8%D1%8F%D0%BC-%D0%B8%D0%BB%D0%BB%D1%8E%D1%81%D1%82%D1%80%D0%B0%D1%86%D0%B8%D1%8F-%D0%BC%D0%B0%D0%BB%D0%B5%D0%BD%D1%8C%D0%BA%D0%BE%D0%B9-15989098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24328" y="1484784"/>
            <a:ext cx="929436" cy="1008112"/>
          </a:xfrm>
          <a:prstGeom prst="rect">
            <a:avLst/>
          </a:prstGeom>
          <a:noFill/>
        </p:spPr>
      </p:pic>
      <p:pic>
        <p:nvPicPr>
          <p:cNvPr id="8198" name="Picture 6" descr="http://clipart-library.com/newhp/top-60-girl-thinking-clip-art-vector-graphics-and-illustrations-pleasant-clipart-marvelous-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68344" y="4509120"/>
            <a:ext cx="1296144" cy="2071124"/>
          </a:xfrm>
          <a:prstGeom prst="rect">
            <a:avLst/>
          </a:prstGeom>
          <a:noFill/>
        </p:spPr>
      </p:pic>
      <p:pic>
        <p:nvPicPr>
          <p:cNvPr id="8196" name="Picture 4" descr="https://i.pinimg.com/originals/01/f1/63/01f163e199c9e8f8b3fc6e70df0d113d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68344" y="3068960"/>
            <a:ext cx="1008112" cy="1141932"/>
          </a:xfrm>
          <a:prstGeom prst="rect">
            <a:avLst/>
          </a:prstGeom>
          <a:noFill/>
        </p:spPr>
      </p:pic>
      <p:pic>
        <p:nvPicPr>
          <p:cNvPr id="8200" name="Picture 8" descr="https://flyclipart.com/thumbs/little-boy-with-train-cartoon-boy-playing-with-train-1050999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965597">
            <a:off x="1547664" y="5157192"/>
            <a:ext cx="1224136" cy="1224136"/>
          </a:xfrm>
          <a:prstGeom prst="rect">
            <a:avLst/>
          </a:prstGeom>
          <a:noFill/>
        </p:spPr>
      </p:pic>
      <p:pic>
        <p:nvPicPr>
          <p:cNvPr id="8204" name="Picture 12" descr="https://cdn5.vectorstock.com/i/1000x1000/71/54/girl-requests-silence-vector-100715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07904" y="5157192"/>
            <a:ext cx="978868" cy="1397392"/>
          </a:xfrm>
          <a:prstGeom prst="rect">
            <a:avLst/>
          </a:prstGeom>
          <a:noFill/>
        </p:spPr>
      </p:pic>
      <p:pic>
        <p:nvPicPr>
          <p:cNvPr id="8206" name="Picture 14" descr="https://kartinkin.net/uploads/posts/2022-03/1647018980_30-kartinkin-net-p-kartinki-uchenikov-dlya-prezentatsii-33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796136" y="5013176"/>
            <a:ext cx="1224136" cy="1562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artinkin.net/uploads/posts/2021-01/1610217780_23-p-fon-dlya-prezentatsii-po-logopedii-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835696" y="404664"/>
            <a:ext cx="45720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ru-RU" sz="2400" b="1" dirty="0" err="1">
                <a:solidFill>
                  <a:srgbClr val="00B050"/>
                </a:solidFill>
                <a:latin typeface="Constantia" pitchFamily="18" charset="0"/>
              </a:rPr>
              <a:t>Физминутка</a:t>
            </a:r>
            <a:r>
              <a:rPr lang="ru-RU" sz="2400" b="1" dirty="0">
                <a:solidFill>
                  <a:srgbClr val="00B050"/>
                </a:solidFill>
                <a:latin typeface="Constantia" pitchFamily="18" charset="0"/>
              </a:rPr>
              <a:t> «Щука [(ч, </a:t>
            </a:r>
            <a:r>
              <a:rPr lang="ru-RU" sz="2400" b="1" dirty="0" err="1">
                <a:solidFill>
                  <a:srgbClr val="00B050"/>
                </a:solidFill>
                <a:latin typeface="Constantia" pitchFamily="18" charset="0"/>
              </a:rPr>
              <a:t>щ</a:t>
            </a:r>
            <a:r>
              <a:rPr lang="ru-RU" sz="2400" b="1" dirty="0" smtClean="0">
                <a:solidFill>
                  <a:srgbClr val="00B050"/>
                </a:solidFill>
                <a:latin typeface="Constantia" pitchFamily="18" charset="0"/>
              </a:rPr>
              <a:t>)»</a:t>
            </a:r>
          </a:p>
          <a:p>
            <a:pPr algn="ctr"/>
            <a:endParaRPr lang="ru-RU" sz="2400" dirty="0">
              <a:latin typeface="Constantia" pitchFamily="18" charset="0"/>
            </a:endParaRPr>
          </a:p>
          <a:p>
            <a:pPr algn="ctr"/>
            <a:r>
              <a:rPr lang="ru-RU" dirty="0">
                <a:solidFill>
                  <a:srgbClr val="002060"/>
                </a:solidFill>
                <a:latin typeface="Constantia" pitchFamily="18" charset="0"/>
              </a:rPr>
              <a:t>Щука хищная, зубастая</a:t>
            </a:r>
            <a:r>
              <a:rPr lang="ru-RU" dirty="0">
                <a:latin typeface="Constantia" pitchFamily="18" charset="0"/>
              </a:rPr>
              <a:t>, (</a:t>
            </a:r>
            <a:r>
              <a:rPr lang="ru-RU" i="1" dirty="0">
                <a:latin typeface="Constantia" pitchFamily="18" charset="0"/>
              </a:rPr>
              <a:t>Двумя руками изобразить зубастую пасть щуки</a:t>
            </a:r>
            <a:r>
              <a:rPr lang="ru-RU" dirty="0">
                <a:latin typeface="Constantia" pitchFamily="18" charset="0"/>
              </a:rPr>
              <a:t>)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Constantia" pitchFamily="18" charset="0"/>
              </a:rPr>
              <a:t>Для лещей, плотвы опасная</a:t>
            </a:r>
            <a:r>
              <a:rPr lang="ru-RU" dirty="0">
                <a:latin typeface="Constantia" pitchFamily="18" charset="0"/>
              </a:rPr>
              <a:t>. </a:t>
            </a:r>
            <a:r>
              <a:rPr lang="ru-RU" i="1" dirty="0">
                <a:latin typeface="Constantia" pitchFamily="18" charset="0"/>
              </a:rPr>
              <a:t>(«Щука» щелкает «зубами»-пальцами</a:t>
            </a:r>
            <a:r>
              <a:rPr lang="ru-RU" dirty="0">
                <a:latin typeface="Constantia" pitchFamily="18" charset="0"/>
              </a:rPr>
              <a:t>)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Constantia" pitchFamily="18" charset="0"/>
              </a:rPr>
              <a:t>Ищет, чем бы поживиться? </a:t>
            </a:r>
            <a:r>
              <a:rPr lang="ru-RU" dirty="0">
                <a:latin typeface="Constantia" pitchFamily="18" charset="0"/>
              </a:rPr>
              <a:t>(</a:t>
            </a:r>
            <a:r>
              <a:rPr lang="ru-RU" i="1" dirty="0">
                <a:latin typeface="Constantia" pitchFamily="18" charset="0"/>
              </a:rPr>
              <a:t>Две ладони сложить «лодочкой», руками</a:t>
            </a:r>
            <a:r>
              <a:rPr lang="ru-RU" dirty="0">
                <a:latin typeface="Constantia" pitchFamily="18" charset="0"/>
              </a:rPr>
              <a:t>)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Constantia" pitchFamily="18" charset="0"/>
              </a:rPr>
              <a:t>Кто- то там в воде резвится… </a:t>
            </a:r>
            <a:r>
              <a:rPr lang="ru-RU" dirty="0">
                <a:latin typeface="Constantia" pitchFamily="18" charset="0"/>
              </a:rPr>
              <a:t>( </a:t>
            </a:r>
            <a:r>
              <a:rPr lang="ru-RU" i="1" dirty="0">
                <a:latin typeface="Constantia" pitchFamily="18" charset="0"/>
              </a:rPr>
              <a:t>Совершать движения рыб в воде</a:t>
            </a:r>
            <a:r>
              <a:rPr lang="ru-RU" dirty="0">
                <a:latin typeface="Constantia" pitchFamily="18" charset="0"/>
              </a:rPr>
              <a:t>)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Constantia" pitchFamily="18" charset="0"/>
              </a:rPr>
              <a:t>Чей-то рядом хвост мелькает</a:t>
            </a:r>
            <a:r>
              <a:rPr lang="ru-RU" dirty="0">
                <a:latin typeface="Constantia" pitchFamily="18" charset="0"/>
              </a:rPr>
              <a:t>. (</a:t>
            </a:r>
            <a:r>
              <a:rPr lang="ru-RU" i="1" dirty="0">
                <a:latin typeface="Constantia" pitchFamily="18" charset="0"/>
              </a:rPr>
              <a:t>Помахать кистями рук, как хвостом</a:t>
            </a:r>
            <a:r>
              <a:rPr lang="ru-RU" dirty="0">
                <a:latin typeface="Constantia" pitchFamily="18" charset="0"/>
              </a:rPr>
              <a:t>)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Constantia" pitchFamily="18" charset="0"/>
              </a:rPr>
              <a:t>Хвать! Тут щука не зевает! </a:t>
            </a:r>
            <a:r>
              <a:rPr lang="ru-RU" i="1" dirty="0">
                <a:latin typeface="Constantia" pitchFamily="18" charset="0"/>
              </a:rPr>
              <a:t>(«Пасть» щуки захлопывается</a:t>
            </a:r>
            <a:r>
              <a:rPr lang="ru-RU" dirty="0">
                <a:latin typeface="Constantia" pitchFamily="18" charset="0"/>
              </a:rPr>
              <a:t>)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Constantia" pitchFamily="18" charset="0"/>
              </a:rPr>
              <a:t>Но попалась на крючок</a:t>
            </a:r>
            <a:r>
              <a:rPr lang="ru-RU" dirty="0">
                <a:latin typeface="Constantia" pitchFamily="18" charset="0"/>
              </a:rPr>
              <a:t>. (</a:t>
            </a:r>
            <a:r>
              <a:rPr lang="ru-RU" i="1" dirty="0">
                <a:latin typeface="Constantia" pitchFamily="18" charset="0"/>
              </a:rPr>
              <a:t>Указательным пальцем изобразить «крючок»)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Constantia" pitchFamily="18" charset="0"/>
              </a:rPr>
              <a:t>Тащит щуку </a:t>
            </a:r>
            <a:r>
              <a:rPr lang="ru-RU" dirty="0" err="1">
                <a:solidFill>
                  <a:srgbClr val="002060"/>
                </a:solidFill>
                <a:latin typeface="Constantia" pitchFamily="18" charset="0"/>
              </a:rPr>
              <a:t>рыбачок</a:t>
            </a:r>
            <a:r>
              <a:rPr lang="ru-RU" dirty="0">
                <a:solidFill>
                  <a:srgbClr val="002060"/>
                </a:solidFill>
                <a:latin typeface="Constantia" pitchFamily="18" charset="0"/>
              </a:rPr>
              <a:t>. </a:t>
            </a:r>
            <a:r>
              <a:rPr lang="ru-RU" i="1" dirty="0">
                <a:latin typeface="Constantia" pitchFamily="18" charset="0"/>
              </a:rPr>
              <a:t>( Перебирать руками воображаемую леску, тащить из воды «щуку»)</a:t>
            </a:r>
          </a:p>
        </p:txBody>
      </p:sp>
      <p:pic>
        <p:nvPicPr>
          <p:cNvPr id="7178" name="Picture 10" descr="https://fsd.kopilkaurokov.ru/uploads/user_file_5760b15d5016d/sbornikvariativnykhzadaniinapravliennykhnaformirovaniiepoznavatielnykhuuddliauchashchikhsia3klassa_1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588224" y="1844824"/>
            <a:ext cx="2193032" cy="2841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artinkin.net/uploads/posts/2021-01/1610217780_23-p-fon-dlya-prezentatsii-po-logopedii-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971600" y="548680"/>
            <a:ext cx="71287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Constantia" pitchFamily="18" charset="0"/>
              </a:rPr>
              <a:t>   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Constantia" pitchFamily="18" charset="0"/>
              </a:rPr>
              <a:t>             Игра «Назови профессии людей». </a:t>
            </a:r>
          </a:p>
          <a:p>
            <a:pPr algn="ctr"/>
            <a:endParaRPr lang="ru-RU" b="1" dirty="0">
              <a:latin typeface="Constant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Constantia" pitchFamily="18" charset="0"/>
              </a:rPr>
              <a:t>Работает на экскаваторе - экскаваторщик;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Constantia" pitchFamily="18" charset="0"/>
              </a:rPr>
              <a:t>Дрессирует животных – дрессировщик</a:t>
            </a:r>
            <a:r>
              <a:rPr lang="ru-RU" dirty="0" smtClean="0">
                <a:latin typeface="Constantia" pitchFamily="18" charset="0"/>
              </a:rPr>
              <a:t>;</a:t>
            </a:r>
            <a:endParaRPr lang="ru-RU" dirty="0">
              <a:latin typeface="Constant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Constantia" pitchFamily="18" charset="0"/>
              </a:rPr>
              <a:t>Разносит почту – почтальон;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Constantia" pitchFamily="18" charset="0"/>
              </a:rPr>
              <a:t>Играет на скрипке – скрипач</a:t>
            </a:r>
            <a:r>
              <a:rPr lang="ru-RU" dirty="0" smtClean="0">
                <a:latin typeface="Constantia" pitchFamily="18" charset="0"/>
              </a:rPr>
              <a:t>;</a:t>
            </a:r>
            <a:endParaRPr lang="ru-RU" dirty="0">
              <a:latin typeface="Constant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Constantia" pitchFamily="18" charset="0"/>
              </a:rPr>
              <a:t>Кладет печь – печник;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Constantia" pitchFamily="18" charset="0"/>
              </a:rPr>
              <a:t>Вставляет стекло – стекольщик;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Constantia" pitchFamily="18" charset="0"/>
              </a:rPr>
              <a:t>Носит тяжелые вещи – носильщик;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Constantia" pitchFamily="18" charset="0"/>
              </a:rPr>
              <a:t>Ткет ткань –ткачиха;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Constantia" pitchFamily="18" charset="0"/>
              </a:rPr>
              <a:t>Ремонтирует водопровод – водопроводчик;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Constantia" pitchFamily="18" charset="0"/>
              </a:rPr>
              <a:t>Регулирует движение – регулировщик</a:t>
            </a:r>
            <a:r>
              <a:rPr lang="ru-RU" dirty="0" smtClean="0">
                <a:latin typeface="Constantia" pitchFamily="18" charset="0"/>
              </a:rPr>
              <a:t>;</a:t>
            </a:r>
            <a:endParaRPr lang="ru-RU" dirty="0">
              <a:latin typeface="Constant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Constantia" pitchFamily="18" charset="0"/>
              </a:rPr>
              <a:t>Ухаживает за птицами – птичница;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Constantia" pitchFamily="18" charset="0"/>
              </a:rPr>
              <a:t>Убирает в помещении – уборщица;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Constantia" pitchFamily="18" charset="0"/>
              </a:rPr>
              <a:t>Учит детей – учитель;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Constantia" pitchFamily="18" charset="0"/>
              </a:rPr>
              <a:t>Танцует – танцовщица;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Constantia" pitchFamily="18" charset="0"/>
              </a:rPr>
              <a:t>Летает на самолете – летчик.</a:t>
            </a:r>
          </a:p>
        </p:txBody>
      </p:sp>
      <p:pic>
        <p:nvPicPr>
          <p:cNvPr id="6148" name="Picture 4" descr="https://www.i-igrushki.ru/upload/iblock/d50/d508d21644e4b3a8303a8d626834ea6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2120" y="2204864"/>
            <a:ext cx="2994543" cy="2816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519</Words>
  <Application>Microsoft Office PowerPoint</Application>
  <PresentationFormat>Экран (4:3)</PresentationFormat>
  <Paragraphs>107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Звуковая культура речи: дифференциация звуков ч-щ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Звуковая культура речи: дифференциация звуков ч-щ</dc:title>
  <dc:creator>Пользователь Windows</dc:creator>
  <cp:lastModifiedBy>Пользователь Windows</cp:lastModifiedBy>
  <cp:revision>24</cp:revision>
  <dcterms:created xsi:type="dcterms:W3CDTF">2023-02-10T10:18:03Z</dcterms:created>
  <dcterms:modified xsi:type="dcterms:W3CDTF">2023-02-13T10:42:29Z</dcterms:modified>
</cp:coreProperties>
</file>