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57" r:id="rId5"/>
    <p:sldId id="259" r:id="rId6"/>
    <p:sldId id="261" r:id="rId7"/>
    <p:sldId id="260" r:id="rId8"/>
    <p:sldId id="263" r:id="rId9"/>
    <p:sldId id="265" r:id="rId10"/>
    <p:sldId id="264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744" autoAdjust="0"/>
  </p:normalViewPr>
  <p:slideViewPr>
    <p:cSldViewPr>
      <p:cViewPr>
        <p:scale>
          <a:sx n="50" d="100"/>
          <a:sy n="50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857232"/>
            <a:ext cx="9144000" cy="193899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работа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изготовить полезную конфету?</a:t>
            </a:r>
            <a:endParaRPr lang="ru-RU" sz="4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429132"/>
            <a:ext cx="9144000" cy="163121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21590"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Руководители:                                                                                       Представляет:</a:t>
            </a:r>
          </a:p>
          <a:p>
            <a:pPr marL="21590"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Татьяна Юрьевна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Васке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,                                                             Архип Плотников</a:t>
            </a:r>
          </a:p>
          <a:p>
            <a:pPr marL="21590">
              <a:spcAft>
                <a:spcPts val="0"/>
              </a:spcAf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Наталья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Хазбиевна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Гиголаева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Воспитанник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группы «В»</a:t>
            </a:r>
          </a:p>
          <a:p>
            <a:pPr marL="2159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группы «В»                   МАДОУ ДСКН № 7 г.Сосновоборска</a:t>
            </a:r>
          </a:p>
          <a:p>
            <a:pPr marL="2159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ДСКН № 7 г.Сосновоборска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000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Польза конфет!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2000240"/>
            <a:ext cx="4552950" cy="3314700"/>
          </a:xfrm>
          <a:prstGeom prst="rect">
            <a:avLst/>
          </a:prstGeom>
          <a:noFill/>
        </p:spPr>
      </p:pic>
      <p:pic>
        <p:nvPicPr>
          <p:cNvPr id="1030" name="Picture 6" descr="&amp;Kcy;&amp;acy;&amp;rcy;&amp;tcy;&amp;icy;&amp;ncy;&amp;kcy;&amp;icy; &amp;pcy;&amp;ocy; &amp;zcy;&amp;acy;&amp;pcy;&amp;rcy;&amp;ocy;&amp;scy;&amp;ucy; &amp;scy;&amp;mcy;&amp;acy;&amp;jcy;&amp;lcy;&amp;icy;&amp;kcy; &amp;khcy;&amp;ocy;&amp;rcy;&amp;ocy;&amp;shcy;&amp;iecy;&amp;gcy;&amp;ocy; &amp;ncy;&amp;acy;&amp;scy;&amp;tcy;&amp;rcy;&amp;ocy;&amp;iecy;&amp;ncy;&amp;icy;&amp;ya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714356"/>
            <a:ext cx="2152650" cy="2124075"/>
          </a:xfrm>
          <a:prstGeom prst="rect">
            <a:avLst/>
          </a:prstGeom>
          <a:noFill/>
        </p:spPr>
      </p:pic>
      <p:pic>
        <p:nvPicPr>
          <p:cNvPr id="1034" name="Picture 10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786322"/>
            <a:ext cx="3049443" cy="1857388"/>
          </a:xfrm>
          <a:prstGeom prst="rect">
            <a:avLst/>
          </a:prstGeom>
          <a:noFill/>
        </p:spPr>
      </p:pic>
      <p:pic>
        <p:nvPicPr>
          <p:cNvPr id="1036" name="Picture 12" descr="&amp;Kcy;&amp;acy;&amp;rcy;&amp;tcy;&amp;icy;&amp;ncy;&amp;kcy;&amp;icy; &amp;pcy;&amp;ocy; &amp;zcy;&amp;acy;&amp;pcy;&amp;rcy;&amp;ocy;&amp;scy;&amp;ucy; &amp;scy;&amp;mcy;&amp;acy;&amp;jcy;&amp;lcy;&amp;icy;&amp;kcy; &amp;khcy;&amp;ocy;&amp;rcy;&amp;ocy;&amp;shcy;&amp;iecy;&amp;gcy;&amp;ocy; &amp;ncy;&amp;acy;&amp;scy;&amp;tcy;&amp;rcy;&amp;ocy;&amp;iecy;&amp;ncy;&amp;icy;&amp;ya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1" y="4786322"/>
            <a:ext cx="3039331" cy="1857365"/>
          </a:xfrm>
          <a:prstGeom prst="rect">
            <a:avLst/>
          </a:prstGeom>
          <a:noFill/>
        </p:spPr>
      </p:pic>
      <p:pic>
        <p:nvPicPr>
          <p:cNvPr id="1038" name="Picture 1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1" y="714356"/>
            <a:ext cx="2443167" cy="19288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2214554"/>
            <a:ext cx="7286676" cy="128588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85729"/>
            <a:ext cx="9144000" cy="63709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Введение.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Конфета – любимое лакомство не только детей, но и взрослых, но их употребление мы постоянно ограничиваем. Поэтому, мы должны раскрыть ценные качества конфет и узнать об их полезности. </a:t>
            </a:r>
          </a:p>
          <a:p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изготовить полезные и безопасные  конфеты в домашних условиях из натуральных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ингридиентов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историю конфет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о видах конфет</a:t>
            </a:r>
          </a:p>
          <a:p>
            <a:pPr lvl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рецепты изготовления домашних конфет</a:t>
            </a:r>
          </a:p>
          <a:p>
            <a:pPr lvl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ознакомить окружающих с рецептами полезных конфет</a:t>
            </a:r>
          </a:p>
          <a:p>
            <a:pPr lvl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угостить окружающих конфетами домашнего приготовления и убедить, что они не только вкусные, но и полезные.</a:t>
            </a:r>
          </a:p>
          <a:p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конфеты.</a:t>
            </a:r>
          </a:p>
          <a:p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конфет в домашних условиях.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литературы по теме,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продуктов деятельности,  эксперимент.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428604"/>
            <a:ext cx="9144000" cy="230832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конфета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пришло в русский язык из латинского языка, где означало «приготовленное снадобье».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Первые конфеты появились в незапамятные времена: в Египте. Там были обнаружены записи о технологии изготовления конфет. Они состояли из мёда и фиников.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России конфеты появились во времена Петра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300 лет назад.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3357562"/>
            <a:ext cx="9144000" cy="350043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по способу изготовления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глазированные    неглазированные 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 внешнему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оформлению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8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8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4071942"/>
            <a:ext cx="1357354" cy="1357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4071942"/>
            <a:ext cx="1785950" cy="142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4093">
            <a:off x="79682" y="5573426"/>
            <a:ext cx="1355964" cy="147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 descr="http://www.rose.mn/image/cache/data/Gifts/CB01-500x500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57356" y="5703534"/>
            <a:ext cx="1857388" cy="11544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4429132"/>
            <a:ext cx="1474543" cy="834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4F3F1"/>
              </a:clrFrom>
              <a:clrTo>
                <a:srgbClr val="F4F3F1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29520" y="4357694"/>
            <a:ext cx="1428728" cy="10662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72198" y="5236718"/>
            <a:ext cx="1180260" cy="162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86710" y="5377883"/>
            <a:ext cx="1092884" cy="1480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530254" y="3929066"/>
            <a:ext cx="3613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виду конфетных масс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144000" cy="5000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конфет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2928934"/>
            <a:ext cx="9144000" cy="5000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бывают конфеты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1514" name="Picture 10" descr="&amp;Kcy;&amp;acy;&amp;rcy;&amp;tcy;&amp;icy;&amp;ncy;&amp;kcy;&amp;icy; &amp;pcy;&amp;ocy; &amp;zcy;&amp;acy;&amp;pcy;&amp;rcy;&amp;ocy;&amp;scy;&amp;ucy; &amp;kcy;&amp;acy;&amp;rcy;&amp;tcy;&amp;icy;&amp;ncy;&amp;kcy;&amp;acy; &amp;mcy;&amp;mcy;&amp;dcy;&amp;iecy;&amp;mcy;&amp;s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428868"/>
            <a:ext cx="3643338" cy="1928826"/>
          </a:xfrm>
          <a:prstGeom prst="rect">
            <a:avLst/>
          </a:prstGeom>
          <a:noFill/>
        </p:spPr>
      </p:pic>
      <p:pic>
        <p:nvPicPr>
          <p:cNvPr id="21516" name="Picture 12" descr="&amp;Kcy;&amp;acy;&amp;rcy;&amp;tcy;&amp;icy;&amp;ncy;&amp;kcy;&amp;icy; &amp;pcy;&amp;ocy; &amp;zcy;&amp;acy;&amp;pcy;&amp;rcy;&amp;ocy;&amp;scy;&amp;ucy; &amp;kcy;&amp;ocy;&amp;ncy;&amp;fcy;&amp;iecy;&amp;tcy;&amp;ycy; &amp;vcy; &amp;pcy;&amp;acy;&amp;chcy;&amp;kcy;&amp;acy;&amp;kh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285728"/>
            <a:ext cx="3571901" cy="1857388"/>
          </a:xfrm>
          <a:prstGeom prst="rect">
            <a:avLst/>
          </a:prstGeom>
          <a:noFill/>
        </p:spPr>
      </p:pic>
      <p:pic>
        <p:nvPicPr>
          <p:cNvPr id="21518" name="Picture 14" descr="&amp;Kcy;&amp;acy;&amp;rcy;&amp;tcy;&amp;icy;&amp;ncy;&amp;kcy;&amp;icy; &amp;pcy;&amp;ocy; &amp;zcy;&amp;acy;&amp;pcy;&amp;rcy;&amp;ocy;&amp;scy;&amp;ucy; &amp;kcy;&amp;ocy;&amp;ncy;&amp;fcy;&amp;iecy;&amp;tcy;&amp;ycy; &amp;chcy;&amp;iecy;&amp;rcy;&amp;vcy;&amp;yacy;&amp;chcy;&amp;kcy;&amp;i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429132"/>
            <a:ext cx="3643338" cy="24288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357166"/>
            <a:ext cx="3429024" cy="18573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ВОЗНИКАЕТ ВОПРОС!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чего же  изготавливают конфеты на кондитерских фабриках и можно ли изготовить свои полезные конфеты дома ?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HP\Desktop\КОНФЕТЫ\Архип\IMG_146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2720260"/>
            <a:ext cx="3429024" cy="40606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1604756">
            <a:off x="3302085" y="2405044"/>
            <a:ext cx="1571636" cy="171451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8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714356"/>
            <a:ext cx="4802582" cy="2071702"/>
          </a:xfrm>
          <a:prstGeom prst="rect">
            <a:avLst/>
          </a:prstGeom>
          <a:noFill/>
        </p:spPr>
      </p:pic>
      <p:pic>
        <p:nvPicPr>
          <p:cNvPr id="19458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071810"/>
            <a:ext cx="4673295" cy="3357586"/>
          </a:xfrm>
          <a:prstGeom prst="rect">
            <a:avLst/>
          </a:prstGeom>
          <a:noFill/>
        </p:spPr>
      </p:pic>
      <p:pic>
        <p:nvPicPr>
          <p:cNvPr id="19459" name="Picture 3" descr="http://is-it-good.info/wp-content/uploads/r-z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0" name="Picture 4" descr="и-з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1" name="Picture 5" descr="http://is-it-good.info/wp-content/uploads/r-z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2" name="Picture 6" descr="http://is-it-good.info/wp-content/uploads/i-z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3" name="Picture 7" descr="http://is-it-good.info/wp-content/uploads/r-z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4" name="Picture 8" descr="http://is-it-good.info/wp-content/uploads/i-zh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5" name="Picture 9" descr="и-з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6" name="Picture 10" descr="http://is-it-good.info/wp-content/uploads/r-z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7" name="Picture 11" descr="http://is-it-good.info/wp-content/uploads/r-z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8" name="Picture 12" descr="http://is-it-good.info/wp-content/uploads/r-z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69" name="Picture 13" descr="и-с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0" name="Picture 14" descr="http://is-it-good.info/wp-content/uploads/i-z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1" name="Picture 15" descr="http://is-it-good.info/wp-content/uploads/r-z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2" name="Picture 16" descr="ж-з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3" name="Picture 17" descr="нд-с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4" name="Picture 18" descr="http://is-it-good.info/wp-content/uploads/zh-z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5" name="Picture 19" descr="http://is-it-good.info/wp-content/uploads/r-z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6" name="Picture 20" descr="http://is-it-good.info/wp-content/uploads/i-zh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7" name="Picture 21" descr="http://is-it-good.info/wp-content/uploads/r-z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8" name="Picture 22" descr="р-з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79" name="Picture 23" descr="http://is-it-good.info/wp-content/uploads/i-o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pic>
        <p:nvPicPr>
          <p:cNvPr id="19480" name="Picture 24" descr="http://is-it-good.info/wp-content/uploads/i-o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0"/>
            <a:ext cx="333375" cy="333375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5357818" y="642918"/>
            <a:ext cx="3571900" cy="578647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 сахар, сироп глюкозы, растительный жир, лимонная кислота, декстрин,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мальтодекстрим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натуральные и идентичные натуральным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концентрированные фруктовые соки (черная смородина, апельсин, клубника, лайм, лимон), крахмал модифицированный, регулятор кислотности Е331, средство для глазирования: Е903, натуральные красители: Е120, Е100, Е160е; синтетический краситель: Е171, искусственные красители: Е132,  Е133, эмульгатор: Е475.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5000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Рассмотрим состав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Скиттлс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714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Проведём исследования!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P\Desktop\КОНФЕТЫ\Архип\IMG_14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26" y="857232"/>
            <a:ext cx="2678926" cy="3571900"/>
          </a:xfrm>
          <a:prstGeom prst="rect">
            <a:avLst/>
          </a:prstGeom>
          <a:noFill/>
        </p:spPr>
      </p:pic>
      <p:pic>
        <p:nvPicPr>
          <p:cNvPr id="2052" name="Picture 4" descr="C:\Users\HP\Desktop\КОНФЕТЫ\Архип\IMG_14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857231"/>
            <a:ext cx="2643206" cy="3524275"/>
          </a:xfrm>
          <a:prstGeom prst="rect">
            <a:avLst/>
          </a:prstGeom>
          <a:noFill/>
        </p:spPr>
      </p:pic>
      <p:pic>
        <p:nvPicPr>
          <p:cNvPr id="2053" name="Picture 5" descr="C:\Users\HP\Desktop\КОНФЕТЫ\Архип\IMG_14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785794"/>
            <a:ext cx="2734105" cy="2286016"/>
          </a:xfrm>
          <a:prstGeom prst="rect">
            <a:avLst/>
          </a:prstGeom>
          <a:noFill/>
        </p:spPr>
      </p:pic>
      <p:pic>
        <p:nvPicPr>
          <p:cNvPr id="2054" name="Picture 6" descr="C:\Users\HP\Desktop\КОНФЕТЫ\Архип\IMG_15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39694" y="3500439"/>
            <a:ext cx="2518172" cy="33575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24"/>
            <a:ext cx="9144001" cy="6858000"/>
          </a:xfrm>
          <a:prstGeom prst="rect">
            <a:avLst/>
          </a:prstGeom>
          <a:noFill/>
        </p:spPr>
      </p:pic>
      <p:pic>
        <p:nvPicPr>
          <p:cNvPr id="18434" name="Picture 2" descr="&amp;Kcy;&amp;acy;&amp;rcy;&amp;tcy;&amp;icy;&amp;ncy;&amp;kcy;&amp;icy; &amp;pcy;&amp;ocy; &amp;zcy;&amp;acy;&amp;pcy;&amp;rcy;&amp;ocy;&amp;scy;&amp;ucy; &amp;pcy;&amp;ocy;&amp;scy;&amp;lcy;&amp;iecy;&amp;dcy;&amp;scy;&amp;tcy;&amp;vcy;&amp;icy;&amp;yacy; &amp;pcy;&amp;ocy;&amp;scy;&amp;lcy;&amp;iecy; &amp;scy;&amp;lcy;&amp;acy;&amp;dcy;&amp;kcy;&amp;ocy;&amp;gcy;&amp;o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786190"/>
            <a:ext cx="3714776" cy="2802568"/>
          </a:xfrm>
          <a:prstGeom prst="rect">
            <a:avLst/>
          </a:prstGeom>
          <a:noFill/>
        </p:spPr>
      </p:pic>
      <p:pic>
        <p:nvPicPr>
          <p:cNvPr id="18436" name="Picture 4" descr="&amp;Kcy;&amp;acy;&amp;rcy;&amp;tcy;&amp;icy;&amp;ncy;&amp;kcy;&amp;icy; &amp;pcy;&amp;ocy; &amp;zcy;&amp;acy;&amp;pcy;&amp;rcy;&amp;ocy;&amp;scy;&amp;ucy; &amp;pcy;&amp;ocy;&amp;scy;&amp;lcy;&amp;iecy;&amp;dcy;&amp;scy;&amp;tcy;&amp;vcy;&amp;icy;&amp;yacy; &amp;pcy;&amp;ocy;&amp;scy;&amp;lcy;&amp;iecy; &amp;scy;&amp;lcy;&amp;acy;&amp;dcy;&amp;kcy;&amp;ocy;&amp;gcy;&amp;o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714356"/>
            <a:ext cx="3643338" cy="2804016"/>
          </a:xfrm>
          <a:prstGeom prst="rect">
            <a:avLst/>
          </a:prstGeom>
          <a:noFill/>
        </p:spPr>
      </p:pic>
      <p:pic>
        <p:nvPicPr>
          <p:cNvPr id="18438" name="Picture 6" descr="&amp;Kcy;&amp;acy;&amp;rcy;&amp;tcy;&amp;icy;&amp;ncy;&amp;kcy;&amp;icy; &amp;pcy;&amp;ocy; &amp;zcy;&amp;acy;&amp;pcy;&amp;rcy;&amp;ocy;&amp;scy;&amp;ucy; &amp;ocy;&amp;zhcy;&amp;icy;&amp;rcy;&amp;iecy;&amp;ncy;&amp;icy;&amp;iecy;"/>
          <p:cNvPicPr>
            <a:picLocks noChangeAspect="1" noChangeArrowheads="1"/>
          </p:cNvPicPr>
          <p:nvPr/>
        </p:nvPicPr>
        <p:blipFill>
          <a:blip r:embed="rId5"/>
          <a:srcRect l="16483"/>
          <a:stretch>
            <a:fillRect/>
          </a:stretch>
        </p:blipFill>
        <p:spPr bwMode="auto">
          <a:xfrm>
            <a:off x="4929190" y="3786190"/>
            <a:ext cx="3619507" cy="2786070"/>
          </a:xfrm>
          <a:prstGeom prst="rect">
            <a:avLst/>
          </a:prstGeom>
          <a:noFill/>
        </p:spPr>
      </p:pic>
      <p:pic>
        <p:nvPicPr>
          <p:cNvPr id="2050" name="Picture 2" descr="C:\Users\HP\Desktop\КОНФЕТЫ\DSC0588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48" y="714356"/>
            <a:ext cx="3643338" cy="278608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же вредность от конфет?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000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полезных конфет!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14356"/>
            <a:ext cx="9144000" cy="714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Леденцы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Состав: сахар, вода, сироп (для окрашивания),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масло ( для смазывания формочки).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 descr="&amp;Kcy;&amp;acy;&amp;rcy;&amp;tcy;&amp;icy;&amp;ncy;&amp;kcy;&amp;icy; &amp;pcy;&amp;ocy; &amp;zcy;&amp;acy;&amp;pcy;&amp;rcy;&amp;ocy;&amp;scy;&amp;ucy; &amp;lcy;&amp;iecy;&amp;dcy;&amp;iecy;&amp;ncy;&amp;tscy;&amp;ycy; &amp;pcy;&amp;iecy;&amp;tcy;&amp;ucy;&amp;shcy;&amp;ocy;&amp;kcy; &amp;chcy;&amp;iecy;&amp;mcy; &amp;kcy;&amp;rcy;&amp;acy;&amp;scy;&amp;icy;&amp;tcy;&amp;sof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71127"/>
            <a:ext cx="2786082" cy="2086873"/>
          </a:xfrm>
          <a:prstGeom prst="rect">
            <a:avLst/>
          </a:prstGeom>
          <a:noFill/>
        </p:spPr>
      </p:pic>
      <p:pic>
        <p:nvPicPr>
          <p:cNvPr id="4105" name="Picture 9" descr="&amp;Kcy;&amp;acy;&amp;rcy;&amp;tcy;&amp;icy;&amp;ncy;&amp;kcy;&amp;icy; &amp;pcy;&amp;ocy; &amp;zcy;&amp;acy;&amp;pcy;&amp;rcy;&amp;ocy;&amp;scy;&amp;ucy; &amp;lcy;&amp;iecy;&amp;dcy;&amp;iecy;&amp;ncy;&amp;tscy;&amp;ycy; &amp;pcy;&amp;iecy;&amp;tcy;&amp;ucy;&amp;shcy;&amp;ocy;&amp;kcy; &amp;chcy;&amp;iecy;&amp;mcy; &amp;kcy;&amp;rcy;&amp;acy;&amp;scy;&amp;icy;&amp;tcy;&amp;soft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771127"/>
            <a:ext cx="2786082" cy="2086873"/>
          </a:xfrm>
          <a:prstGeom prst="rect">
            <a:avLst/>
          </a:prstGeom>
          <a:noFill/>
        </p:spPr>
      </p:pic>
      <p:pic>
        <p:nvPicPr>
          <p:cNvPr id="4109" name="Picture 13" descr="&amp;Kcy;&amp;acy;&amp;rcy;&amp;tcy;&amp;icy;&amp;ncy;&amp;kcy;&amp;icy; &amp;pcy;&amp;ocy; &amp;zcy;&amp;acy;&amp;pcy;&amp;rcy;&amp;ocy;&amp;scy;&amp;ucy; &amp;pcy;&amp;iecy;&amp;tcy;&amp;ucy;&amp;shcy;&amp;kcy;&amp;icy; &amp;ncy;&amp;acy; &amp;pcy;&amp;acy;&amp;lcy;&amp;ocy;&amp;chcy;&amp;kcy;&amp;iecy; &amp;vcy; &amp;scy;&amp;tcy;&amp;acy;&amp;kcy;&amp;acy;&amp;ncy;&amp;ie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71752" y="4714860"/>
            <a:ext cx="2872248" cy="2143140"/>
          </a:xfrm>
          <a:prstGeom prst="rect">
            <a:avLst/>
          </a:prstGeom>
          <a:noFill/>
        </p:spPr>
      </p:pic>
      <p:pic>
        <p:nvPicPr>
          <p:cNvPr id="3074" name="Picture 2" descr="C:\Users\HP\Desktop\КОНФЕТЫ\Архип\IMG_147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10" y="1595425"/>
            <a:ext cx="2071684" cy="2762245"/>
          </a:xfrm>
          <a:prstGeom prst="rect">
            <a:avLst/>
          </a:prstGeom>
          <a:noFill/>
        </p:spPr>
      </p:pic>
      <p:pic>
        <p:nvPicPr>
          <p:cNvPr id="3075" name="Picture 3" descr="C:\Users\HP\Desktop\КОНФЕТЫ\Архип\IMG_148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28992" y="1571612"/>
            <a:ext cx="2143140" cy="2857520"/>
          </a:xfrm>
          <a:prstGeom prst="rect">
            <a:avLst/>
          </a:prstGeom>
          <a:noFill/>
        </p:spPr>
      </p:pic>
      <p:pic>
        <p:nvPicPr>
          <p:cNvPr id="3076" name="Picture 4" descr="C:\Users\HP\Desktop\КОНФЕТЫ\Архип\IMG_148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57950" y="1571612"/>
            <a:ext cx="2107403" cy="280987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Kcy;&amp;acy;&amp;rcy;&amp;tcy;&amp;icy;&amp;ncy;&amp;kcy;&amp;icy; &amp;pcy;&amp;ocy; &amp;zcy;&amp;acy;&amp;pcy;&amp;rcy;&amp;ocy;&amp;scy;&amp;ucy; &amp;kcy;&amp;acy;&amp;rcy;&amp;tcy;&amp;icy;&amp;ncy;&amp;kcy;&amp;acy; &amp;scy;&amp;kcy;&amp;icy;&amp;tcy;&amp;l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000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полезных конфет!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14356"/>
            <a:ext cx="9144000" cy="714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Мармелад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Состав: сок апельсина, сахар, желатин.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P\Desktop\КОНФЕТЫ\Архип\IMG_14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571612"/>
            <a:ext cx="1928826" cy="2571768"/>
          </a:xfrm>
          <a:prstGeom prst="rect">
            <a:avLst/>
          </a:prstGeom>
          <a:noFill/>
        </p:spPr>
      </p:pic>
      <p:pic>
        <p:nvPicPr>
          <p:cNvPr id="4099" name="Picture 3" descr="C:\Users\HP\Desktop\КОНФЕТЫ\Архип\IMG_14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1571612"/>
            <a:ext cx="1928826" cy="2571768"/>
          </a:xfrm>
          <a:prstGeom prst="rect">
            <a:avLst/>
          </a:prstGeom>
          <a:noFill/>
        </p:spPr>
      </p:pic>
      <p:pic>
        <p:nvPicPr>
          <p:cNvPr id="4100" name="Picture 4" descr="C:\Users\HP\Desktop\КОНФЕТЫ\Архип\IMG_148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1571612"/>
            <a:ext cx="1928826" cy="2571768"/>
          </a:xfrm>
          <a:prstGeom prst="rect">
            <a:avLst/>
          </a:prstGeom>
          <a:noFill/>
        </p:spPr>
      </p:pic>
      <p:pic>
        <p:nvPicPr>
          <p:cNvPr id="4101" name="Picture 5" descr="C:\Users\HP\Desktop\КОНФЕТЫ\Архип\IMG_15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50179" y="4214818"/>
            <a:ext cx="1890000" cy="2520000"/>
          </a:xfrm>
          <a:prstGeom prst="rect">
            <a:avLst/>
          </a:prstGeom>
          <a:noFill/>
        </p:spPr>
      </p:pic>
      <p:pic>
        <p:nvPicPr>
          <p:cNvPr id="4102" name="Picture 6" descr="C:\Users\HP\Desktop\КОНФЕТЫ\Архип\IMG_150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14810" y="4214817"/>
            <a:ext cx="1890000" cy="252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310</Words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</dc:creator>
  <cp:lastModifiedBy>HP</cp:lastModifiedBy>
  <cp:revision>75</cp:revision>
  <dcterms:created xsi:type="dcterms:W3CDTF">2017-02-27T11:53:14Z</dcterms:created>
  <dcterms:modified xsi:type="dcterms:W3CDTF">2018-03-14T05:50:28Z</dcterms:modified>
</cp:coreProperties>
</file>