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0"/>
            <a:ext cx="764386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Дидактическая игра во 2 младшей группе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«Угадай профессию по предмету»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пожарный, врач, полицейский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игры – расширение и закрепление представлений о профессиях пожарного, врача, полицейского,  их особенностях и важности для общества, используемых рабочих инструментах.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игры: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  запоминание названий профессий;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  расширение знаний об инструментах и приспособлениях, нужных для выполнения профессиональных обязанностей;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  выяснение назначения и особенностей профессий;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  уточнение представления о том, где работают люди, какую одежду носят, какие действия выполняют, как выглядит их рабочее место;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игры: Воспитатель вытаскивает из мешка карточку, а дети говорят, кому он может понадобиться. Например, шприц нужен доктору, огнетушитель - пожарному, жезл - полицейскому и т.д.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00042"/>
            <a:ext cx="8358246" cy="5786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821638" y="3321843"/>
            <a:ext cx="5715041" cy="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57621" y="3357562"/>
            <a:ext cx="5857915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4876" y="1857364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4876" y="3357562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4876" y="4857760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 descr="890159_1.jpeg"/>
          <p:cNvPicPr>
            <a:picLocks noChangeAspect="1"/>
          </p:cNvPicPr>
          <p:nvPr/>
        </p:nvPicPr>
        <p:blipFill>
          <a:blip r:embed="rId2"/>
          <a:srcRect l="312" r="50938"/>
          <a:stretch>
            <a:fillRect/>
          </a:stretch>
        </p:blipFill>
        <p:spPr>
          <a:xfrm>
            <a:off x="642910" y="821512"/>
            <a:ext cx="3643338" cy="546500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rof-dladet-doshvoz14.jpg"/>
          <p:cNvPicPr>
            <a:picLocks noChangeAspect="1"/>
          </p:cNvPicPr>
          <p:nvPr/>
        </p:nvPicPr>
        <p:blipFill>
          <a:blip r:embed="rId2"/>
          <a:srcRect l="13542" r="22916"/>
          <a:stretch>
            <a:fillRect/>
          </a:stretch>
        </p:blipFill>
        <p:spPr>
          <a:xfrm>
            <a:off x="571472" y="500042"/>
            <a:ext cx="3714776" cy="58461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358246" cy="5786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821638" y="3321843"/>
            <a:ext cx="5715041" cy="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57621" y="3357562"/>
            <a:ext cx="5857915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4876" y="1857364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4876" y="3357562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4876" y="4857760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umbs.dreamstime.com/b/%D1%80%D0%B5%D0%B1%D0%B5%D0%BD%D0%BE%D0%BA-%D0%B4%D0%BE%D0%BA%D1%82%D0%BE%D1%80-11104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4000559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358246" cy="5786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821638" y="3321843"/>
            <a:ext cx="5715041" cy="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57621" y="3357562"/>
            <a:ext cx="5857915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4876" y="1857364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4876" y="3357562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4876" y="4857760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papik.pro/uploads/posts/2021-12/thumbs/1639547918_45-papik-pro-p-svistok-risunok-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929198"/>
            <a:ext cx="1398585" cy="1398585"/>
          </a:xfrm>
          <a:prstGeom prst="rect">
            <a:avLst/>
          </a:prstGeom>
          <a:noFill/>
        </p:spPr>
      </p:pic>
      <p:pic>
        <p:nvPicPr>
          <p:cNvPr id="25" name="Рисунок 24" descr="hello_html_799757a0.jpg"/>
          <p:cNvPicPr>
            <a:picLocks noChangeAspect="1"/>
          </p:cNvPicPr>
          <p:nvPr/>
        </p:nvPicPr>
        <p:blipFill>
          <a:blip r:embed="rId3"/>
          <a:srcRect l="72656" t="40625" r="6250" b="27083"/>
          <a:stretch>
            <a:fillRect/>
          </a:stretch>
        </p:blipFill>
        <p:spPr>
          <a:xfrm>
            <a:off x="5143504" y="1907636"/>
            <a:ext cx="1214446" cy="1394364"/>
          </a:xfrm>
          <a:prstGeom prst="rect">
            <a:avLst/>
          </a:prstGeom>
        </p:spPr>
      </p:pic>
      <p:pic>
        <p:nvPicPr>
          <p:cNvPr id="24" name="Рисунок 23" descr="hello_html_799757a0.jpg"/>
          <p:cNvPicPr>
            <a:picLocks noChangeAspect="1"/>
          </p:cNvPicPr>
          <p:nvPr/>
        </p:nvPicPr>
        <p:blipFill>
          <a:blip r:embed="rId4" cstate="print"/>
          <a:srcRect l="10156" t="8333" r="25781" b="17708"/>
          <a:stretch>
            <a:fillRect/>
          </a:stretch>
        </p:blipFill>
        <p:spPr>
          <a:xfrm>
            <a:off x="7143768" y="571480"/>
            <a:ext cx="1428760" cy="1237098"/>
          </a:xfrm>
          <a:prstGeom prst="rect">
            <a:avLst/>
          </a:prstGeom>
        </p:spPr>
      </p:pic>
      <p:pic>
        <p:nvPicPr>
          <p:cNvPr id="23" name="Рисунок 22" descr="maxresdefault.jpg"/>
          <p:cNvPicPr>
            <a:picLocks noChangeAspect="1"/>
          </p:cNvPicPr>
          <p:nvPr/>
        </p:nvPicPr>
        <p:blipFill>
          <a:blip r:embed="rId5" cstate="print"/>
          <a:srcRect l="25000" r="28125"/>
          <a:stretch>
            <a:fillRect/>
          </a:stretch>
        </p:blipFill>
        <p:spPr>
          <a:xfrm>
            <a:off x="5143504" y="571480"/>
            <a:ext cx="1000132" cy="1200150"/>
          </a:xfrm>
          <a:prstGeom prst="rect">
            <a:avLst/>
          </a:prstGeom>
        </p:spPr>
      </p:pic>
      <p:pic>
        <p:nvPicPr>
          <p:cNvPr id="22" name="Рисунок 21" descr="im1210149.jpg"/>
          <p:cNvPicPr>
            <a:picLocks noChangeAspect="1"/>
          </p:cNvPicPr>
          <p:nvPr/>
        </p:nvPicPr>
        <p:blipFill>
          <a:blip r:embed="rId6"/>
          <a:srcRect l="22500" r="46929" b="68917"/>
          <a:stretch>
            <a:fillRect/>
          </a:stretch>
        </p:blipFill>
        <p:spPr>
          <a:xfrm>
            <a:off x="2571736" y="4944023"/>
            <a:ext cx="1714512" cy="1271060"/>
          </a:xfrm>
          <a:prstGeom prst="rect">
            <a:avLst/>
          </a:prstGeom>
        </p:spPr>
      </p:pic>
      <p:pic>
        <p:nvPicPr>
          <p:cNvPr id="21" name="Рисунок 20" descr="im1210149.jpg"/>
          <p:cNvPicPr>
            <a:picLocks noChangeAspect="1"/>
          </p:cNvPicPr>
          <p:nvPr/>
        </p:nvPicPr>
        <p:blipFill>
          <a:blip r:embed="rId6"/>
          <a:srcRect l="65731" t="66364" r="17467" b="7500"/>
          <a:stretch>
            <a:fillRect/>
          </a:stretch>
        </p:blipFill>
        <p:spPr>
          <a:xfrm>
            <a:off x="857224" y="4929198"/>
            <a:ext cx="1071570" cy="1428760"/>
          </a:xfrm>
          <a:prstGeom prst="rect">
            <a:avLst/>
          </a:prstGeom>
        </p:spPr>
      </p:pic>
      <p:pic>
        <p:nvPicPr>
          <p:cNvPr id="19" name="Рисунок 18" descr="82f3bcdc3bd8379edc8d6be3b9c09973.jpeg"/>
          <p:cNvPicPr>
            <a:picLocks noChangeAspect="1"/>
          </p:cNvPicPr>
          <p:nvPr/>
        </p:nvPicPr>
        <p:blipFill>
          <a:blip r:embed="rId7"/>
          <a:srcRect l="49219"/>
          <a:stretch>
            <a:fillRect/>
          </a:stretch>
        </p:blipFill>
        <p:spPr>
          <a:xfrm>
            <a:off x="500034" y="500042"/>
            <a:ext cx="4214842" cy="44028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358246" cy="5786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2"/>
          </p:cNvCxnSpPr>
          <p:nvPr/>
        </p:nvCxnSpPr>
        <p:spPr>
          <a:xfrm rot="16200000" flipH="1">
            <a:off x="1732340" y="3411141"/>
            <a:ext cx="5715040" cy="35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57621" y="3357562"/>
            <a:ext cx="5857915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4876" y="1857364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4876" y="3357562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4876" y="4857760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1928802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8596" y="3286124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8596" y="4857760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857622" y="3357562"/>
            <a:ext cx="5786475" cy="71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-427866" y="3428205"/>
            <a:ext cx="5857915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s://avatars.mds.yandex.net/i?id=2c164ad9022d195e10fa980fb3d82a26dee2a649-6222399-images-thumbs&amp;n=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86314" y="3714752"/>
            <a:ext cx="1928826" cy="972450"/>
          </a:xfrm>
          <a:prstGeom prst="rect">
            <a:avLst/>
          </a:prstGeom>
          <a:noFill/>
        </p:spPr>
      </p:pic>
      <p:pic>
        <p:nvPicPr>
          <p:cNvPr id="2052" name="Picture 4" descr="https://klubmama.ru/uploads/posts/2022-08/thumbs/1660298115_23-klubmama-ru-p-podelka-zhezl-regulirovshchika-iz-bumagi-f-29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4878096"/>
            <a:ext cx="1571636" cy="1284812"/>
          </a:xfrm>
          <a:prstGeom prst="rect">
            <a:avLst/>
          </a:prstGeom>
          <a:noFill/>
        </p:spPr>
      </p:pic>
      <p:pic>
        <p:nvPicPr>
          <p:cNvPr id="2054" name="Picture 6" descr="https://ataka-torg.ru/images/detailed/1/%D0%9A%D0%BE%D1%81%D1%82%D1%8E%D0%BC_%D0%94%D0%9F%D0%A1_%D0%BD%D0%BE%D0%B2%D0%BE%D0%B3%D0%BE_%D0%BE%D0%B1%D1%80%D0%B0%D0%B7%D1%86%D0%B0,_%D0%B3%D0%B0%D0%B1%D0%B0%D1%80%D0%B4%D0%B8%D0%BD__%D0%BA%D1%83%D1%80%D1%82%D0%BA%D0%B0_%D0%B8_2_%D0%BF%D0%B0%D1%80%D1%8B_%D0%B1%D1%80%D1%8E%D0%BA_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2000240"/>
            <a:ext cx="1285884" cy="1285884"/>
          </a:xfrm>
          <a:prstGeom prst="rect">
            <a:avLst/>
          </a:prstGeom>
          <a:noFill/>
        </p:spPr>
      </p:pic>
      <p:pic>
        <p:nvPicPr>
          <p:cNvPr id="2056" name="Picture 8" descr="https://img2.freepng.ru/20180227/due/kisspng-police-hat-peaked-cap-royalty-free-blue-cartoon-police-hat-5a9547d5d23266.870327241519732693861.jpg"/>
          <p:cNvPicPr>
            <a:picLocks noChangeAspect="1" noChangeArrowheads="1"/>
          </p:cNvPicPr>
          <p:nvPr/>
        </p:nvPicPr>
        <p:blipFill>
          <a:blip r:embed="rId11" cstate="print"/>
          <a:srcRect t="19168" b="19631"/>
          <a:stretch>
            <a:fillRect/>
          </a:stretch>
        </p:blipFill>
        <p:spPr bwMode="auto">
          <a:xfrm>
            <a:off x="6984946" y="3571876"/>
            <a:ext cx="1634164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https://thumbs.dreamstime.com/b/%D0%BC%D0%B5-%D0%B8%D1%86%D0%B8%D0%BD%D1%81%D0%BA%D0%BE%D0%B5-%D0%BE%D0%B1%D0%BE%D1%80%D1%83-%D0%BE%D0%B2%D0%B0%D0%BD%D0%B8%D0%B5-29639727.jpg"/>
          <p:cNvPicPr>
            <a:picLocks noChangeAspect="1" noChangeArrowheads="1"/>
          </p:cNvPicPr>
          <p:nvPr/>
        </p:nvPicPr>
        <p:blipFill>
          <a:blip r:embed="rId2"/>
          <a:srcRect l="5375" t="9404" r="74000" b="52044"/>
          <a:stretch>
            <a:fillRect/>
          </a:stretch>
        </p:blipFill>
        <p:spPr bwMode="auto">
          <a:xfrm rot="5400000">
            <a:off x="7250925" y="1893083"/>
            <a:ext cx="1000132" cy="1643074"/>
          </a:xfrm>
          <a:prstGeom prst="rect">
            <a:avLst/>
          </a:prstGeom>
          <a:noFill/>
        </p:spPr>
      </p:pic>
      <p:pic>
        <p:nvPicPr>
          <p:cNvPr id="20" name="Picture 4" descr="https://thumbs.dreamstime.com/b/%D0%BC%D0%B5-%D0%B8%D1%86%D0%B8%D0%BD%D1%81%D0%BA%D0%BE%D0%B5-%D0%BE%D0%B1%D0%BE%D1%80%D1%83-%D0%BE%D0%B2%D0%B0%D0%BD%D0%B8%D0%B5-29639727.jpg"/>
          <p:cNvPicPr>
            <a:picLocks noChangeAspect="1" noChangeArrowheads="1"/>
          </p:cNvPicPr>
          <p:nvPr/>
        </p:nvPicPr>
        <p:blipFill>
          <a:blip r:embed="rId2"/>
          <a:srcRect l="33687" t="47197" r="36625" b="15128"/>
          <a:stretch>
            <a:fillRect/>
          </a:stretch>
        </p:blipFill>
        <p:spPr bwMode="auto">
          <a:xfrm>
            <a:off x="5286380" y="1928802"/>
            <a:ext cx="1071570" cy="1374258"/>
          </a:xfrm>
          <a:prstGeom prst="rect">
            <a:avLst/>
          </a:prstGeom>
          <a:noFill/>
        </p:spPr>
      </p:pic>
      <p:pic>
        <p:nvPicPr>
          <p:cNvPr id="1028" name="Picture 4" descr="https://thumbs.dreamstime.com/b/%D0%BC%D0%B5-%D0%B8%D1%86%D0%B8%D0%BD%D1%81%D0%BA%D0%BE%D0%B5-%D0%BE%D0%B1%D0%BE%D1%80%D1%83-%D0%BE%D0%B2%D0%B0%D0%BD%D0%B8%D0%B5-29639727.jpg"/>
          <p:cNvPicPr>
            <a:picLocks noChangeAspect="1" noChangeArrowheads="1"/>
          </p:cNvPicPr>
          <p:nvPr/>
        </p:nvPicPr>
        <p:blipFill>
          <a:blip r:embed="rId2"/>
          <a:srcRect l="31708" t="7009" r="32667" b="52687"/>
          <a:stretch>
            <a:fillRect/>
          </a:stretch>
        </p:blipFill>
        <p:spPr bwMode="auto">
          <a:xfrm>
            <a:off x="7143768" y="469961"/>
            <a:ext cx="1071570" cy="1297179"/>
          </a:xfrm>
          <a:prstGeom prst="rect">
            <a:avLst/>
          </a:prstGeom>
          <a:noFill/>
        </p:spPr>
      </p:pic>
      <p:pic>
        <p:nvPicPr>
          <p:cNvPr id="1026" name="Picture 2" descr="https://e7.pngegg.com/pngimages/189/782/png-clipart-stethoscope-medicine-physician-stethoscope-clip-service-he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40061"/>
            <a:ext cx="1285884" cy="11458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358246" cy="57864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821638" y="3321843"/>
            <a:ext cx="5715041" cy="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857621" y="3357562"/>
            <a:ext cx="5857915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4876" y="1857364"/>
            <a:ext cx="40719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4876" y="3357562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4876" y="4857760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 descr="https://thumbs.dreamstime.com/b/%D0%BC%D0%B5-%D0%B8%D1%86%D0%B8%D0%BD%D1%81%D0%BA%D0%BE%D0%B5-%D0%BE%D0%B1%D0%BE%D1%80%D1%83-%D0%BE%D0%B2%D0%B0%D0%BD%D0%B8%D0%B5-29639727.jpg"/>
          <p:cNvPicPr>
            <a:picLocks noChangeAspect="1" noChangeArrowheads="1"/>
          </p:cNvPicPr>
          <p:nvPr/>
        </p:nvPicPr>
        <p:blipFill>
          <a:blip r:embed="rId2"/>
          <a:srcRect l="6270" t="71476" r="64667" b="3115"/>
          <a:stretch>
            <a:fillRect/>
          </a:stretch>
        </p:blipFill>
        <p:spPr bwMode="auto">
          <a:xfrm>
            <a:off x="4929190" y="3516569"/>
            <a:ext cx="1357322" cy="1269753"/>
          </a:xfrm>
          <a:prstGeom prst="rect">
            <a:avLst/>
          </a:prstGeom>
          <a:noFill/>
        </p:spPr>
      </p:pic>
      <p:pic>
        <p:nvPicPr>
          <p:cNvPr id="19" name="Picture 4" descr="https://thumbs.dreamstime.com/b/%D0%BC%D0%B5-%D0%B8%D1%86%D0%B8%D0%BD%D1%81%D0%BA%D0%BE%D0%B5-%D0%BE%D0%B1%D0%BE%D1%80%D1%83-%D0%BE%D0%B2%D0%B0%D0%BD%D0%B8%D0%B5-29639727.jpg"/>
          <p:cNvPicPr>
            <a:picLocks noChangeAspect="1" noChangeArrowheads="1"/>
          </p:cNvPicPr>
          <p:nvPr/>
        </p:nvPicPr>
        <p:blipFill>
          <a:blip r:embed="rId2"/>
          <a:srcRect l="6270" t="46067" r="64667" b="27765"/>
          <a:stretch>
            <a:fillRect/>
          </a:stretch>
        </p:blipFill>
        <p:spPr bwMode="auto">
          <a:xfrm>
            <a:off x="7072330" y="3428999"/>
            <a:ext cx="1316648" cy="1268499"/>
          </a:xfrm>
          <a:prstGeom prst="rect">
            <a:avLst/>
          </a:prstGeom>
          <a:noFill/>
        </p:spPr>
      </p:pic>
      <p:pic>
        <p:nvPicPr>
          <p:cNvPr id="1030" name="Picture 6" descr="https://abrakadabra.fun/uploads/posts/2021-12/1640774145_7-abrakadabra-fun-p-skoraya-pomoshch-na-prozrachnom-fone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5143512"/>
            <a:ext cx="1571635" cy="871766"/>
          </a:xfrm>
          <a:prstGeom prst="rect">
            <a:avLst/>
          </a:prstGeom>
          <a:noFill/>
        </p:spPr>
      </p:pic>
      <p:pic>
        <p:nvPicPr>
          <p:cNvPr id="1032" name="Picture 8" descr="Медицинские иллюстрации"/>
          <p:cNvPicPr>
            <a:picLocks noChangeAspect="1" noChangeArrowheads="1"/>
          </p:cNvPicPr>
          <p:nvPr/>
        </p:nvPicPr>
        <p:blipFill>
          <a:blip r:embed="rId5"/>
          <a:srcRect l="30822" t="78449" r="36178"/>
          <a:stretch>
            <a:fillRect/>
          </a:stretch>
        </p:blipFill>
        <p:spPr bwMode="auto">
          <a:xfrm>
            <a:off x="7215206" y="5072074"/>
            <a:ext cx="1143008" cy="865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133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Aster</dc:creator>
  <cp:lastModifiedBy>802033</cp:lastModifiedBy>
  <cp:revision>10</cp:revision>
  <dcterms:created xsi:type="dcterms:W3CDTF">2023-01-15T09:32:39Z</dcterms:created>
  <dcterms:modified xsi:type="dcterms:W3CDTF">2023-01-18T15:38:15Z</dcterms:modified>
</cp:coreProperties>
</file>