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Двадцать седьмое января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русского языка и литературы: Маскыр-оол А.Б.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6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«Подари </a:t>
            </a:r>
            <a:r>
              <a:rPr lang="ru-RU" dirty="0"/>
              <a:t>предмету признак»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1328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/>
              <a:t>1 группа – зима;</a:t>
            </a:r>
          </a:p>
          <a:p>
            <a:r>
              <a:rPr lang="ru-RU" sz="3600" dirty="0"/>
              <a:t>2 группа – весна;</a:t>
            </a:r>
          </a:p>
          <a:p>
            <a:r>
              <a:rPr lang="ru-RU" sz="3600" dirty="0"/>
              <a:t>3 группа – лето;</a:t>
            </a:r>
          </a:p>
          <a:p>
            <a:r>
              <a:rPr lang="ru-RU" sz="3600" dirty="0"/>
              <a:t>4 группа – осень.</a:t>
            </a:r>
          </a:p>
        </p:txBody>
      </p:sp>
    </p:spTree>
    <p:extLst>
      <p:ext uri="{BB962C8B-B14F-4D97-AF65-F5344CB8AC3E}">
        <p14:creationId xmlns:p14="http://schemas.microsoft.com/office/powerpoint/2010/main" val="329939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 к тесту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1. Б</a:t>
            </a:r>
            <a:endParaRPr lang="ru-RU" sz="2800" dirty="0"/>
          </a:p>
          <a:p>
            <a:r>
              <a:rPr lang="ru-RU" sz="2800" dirty="0" smtClean="0"/>
              <a:t>2. А</a:t>
            </a:r>
            <a:endParaRPr lang="ru-RU" sz="2800" dirty="0"/>
          </a:p>
          <a:p>
            <a:r>
              <a:rPr lang="ru-RU" sz="2800" dirty="0" smtClean="0"/>
              <a:t>3. В</a:t>
            </a:r>
            <a:endParaRPr lang="ru-RU" sz="2800" dirty="0"/>
          </a:p>
          <a:p>
            <a:r>
              <a:rPr lang="ru-RU" sz="2800" dirty="0" smtClean="0"/>
              <a:t>4. А </a:t>
            </a:r>
            <a:endParaRPr lang="ru-RU" sz="2800" dirty="0"/>
          </a:p>
          <a:p>
            <a:r>
              <a:rPr lang="ru-RU" sz="2800" dirty="0" smtClean="0"/>
              <a:t>5. Б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4371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Оценим….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ahoma"/>
              </a:rPr>
              <a:t>«5» — 5 правильных ответов;</a:t>
            </a:r>
            <a:r>
              <a:rPr lang="ru-RU" sz="2000" dirty="0">
                <a:latin typeface="Times New Roman"/>
                <a:ea typeface="Times New Roman"/>
                <a:cs typeface="Tahoma"/>
              </a:rPr>
              <a:t> 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ahoma"/>
              </a:rPr>
              <a:t>«4» — 4 правильных ответа;</a:t>
            </a:r>
            <a:r>
              <a:rPr lang="ru-RU" sz="2000" dirty="0">
                <a:latin typeface="Times New Roman"/>
                <a:ea typeface="Times New Roman"/>
                <a:cs typeface="Tahoma"/>
              </a:rPr>
              <a:t> 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ahoma"/>
              </a:rPr>
              <a:t>«3» — 3 правильных ответа</a:t>
            </a:r>
            <a:r>
              <a:rPr lang="ru-RU" sz="2000" dirty="0">
                <a:latin typeface="Times New Roman"/>
                <a:ea typeface="Times New Roman"/>
                <a:cs typeface="Tahoma"/>
              </a:rPr>
              <a:t> 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878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12174"/>
            <a:ext cx="6264696" cy="1146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1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учить правило на с. 85,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     2</a:t>
            </a:r>
            <a:r>
              <a:rPr lang="ru-RU" sz="2800" dirty="0">
                <a:latin typeface="Times New Roman"/>
                <a:ea typeface="Calibri"/>
              </a:rPr>
              <a:t>) упражнение 574 на с.85.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335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268760"/>
            <a:ext cx="46622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существительным дружу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нисколько не тужу.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Моя основная примета: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Обозначаю признак предмета.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Лед какой? Холодный, гладкий.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Чай какой? Горячий, сладкий.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Изменяюсь по родам,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Числам и падежам.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Люблю детей внимательных.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Кто я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?.. </a:t>
            </a:r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0624" y="5473313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2400" b="1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Имя прилагательное</a:t>
            </a:r>
            <a:r>
              <a:rPr lang="ru-RU" sz="2400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ru-RU" sz="2400" dirty="0">
              <a:solidFill>
                <a:prstClr val="black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628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нашего урока: </a:t>
            </a:r>
            <a:br>
              <a:rPr lang="ru-RU" dirty="0" smtClean="0"/>
            </a:br>
            <a:r>
              <a:rPr lang="ru-RU" dirty="0" smtClean="0"/>
              <a:t>«Имя прилагательное как часть речи»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93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закрепить изученное </a:t>
            </a:r>
            <a:r>
              <a:rPr lang="ru-RU" sz="3600" dirty="0" smtClean="0"/>
              <a:t>об имени </a:t>
            </a:r>
            <a:r>
              <a:rPr lang="ru-RU" sz="3600" dirty="0"/>
              <a:t>прилагательном в начальной школе, показать роль прилагательных в </a:t>
            </a:r>
            <a:r>
              <a:rPr lang="ru-RU" sz="3600" dirty="0" smtClean="0"/>
              <a:t>речи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13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имени прилагательного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868244"/>
              </p:ext>
            </p:extLst>
          </p:nvPr>
        </p:nvGraphicFramePr>
        <p:xfrm>
          <a:off x="1331640" y="1889721"/>
          <a:ext cx="6854899" cy="2763415"/>
        </p:xfrm>
        <a:graphic>
          <a:graphicData uri="http://schemas.openxmlformats.org/drawingml/2006/table">
            <a:tbl>
              <a:tblPr firstRow="1" firstCol="1" bandRow="1"/>
              <a:tblGrid>
                <a:gridCol w="1224136"/>
                <a:gridCol w="936104"/>
                <a:gridCol w="1393143"/>
                <a:gridCol w="1631193"/>
                <a:gridCol w="1670323"/>
              </a:tblGrid>
              <a:tr h="103522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Что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о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бозначает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/>
                          <a:cs typeface="SchoolBookC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Изменяется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SchoolBookC"/>
                        </a:rPr>
                        <a:t>Согласуется</a:t>
                      </a:r>
                      <a:r>
                        <a:rPr lang="ru-RU" sz="1600" dirty="0">
                          <a:effectLst/>
                          <a:latin typeface="+mj-lt"/>
                          <a:ea typeface="Times New Roman"/>
                          <a:cs typeface="SchoolBookC"/>
                        </a:rPr>
                        <a:t> 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Роль в предложении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33525" y="3600292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2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имени прилагательного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47098" y="44659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Оценим….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ahoma"/>
              </a:rPr>
              <a:t>«5» — 5 правильных ответов;</a:t>
            </a:r>
            <a:r>
              <a:rPr lang="ru-RU" dirty="0">
                <a:latin typeface="Times New Roman"/>
                <a:ea typeface="Times New Roman"/>
                <a:cs typeface="Tahoma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ahoma"/>
              </a:rPr>
              <a:t>«4» — 4 правильных ответа;</a:t>
            </a:r>
            <a:r>
              <a:rPr lang="ru-RU" dirty="0">
                <a:latin typeface="Times New Roman"/>
                <a:ea typeface="Times New Roman"/>
                <a:cs typeface="Tahoma"/>
              </a:rPr>
              <a:t>  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ahoma"/>
              </a:rPr>
              <a:t>«3» — 3 правильных ответа</a:t>
            </a:r>
            <a:r>
              <a:rPr lang="ru-RU" dirty="0">
                <a:latin typeface="Times New Roman"/>
                <a:ea typeface="Times New Roman"/>
                <a:cs typeface="Tahoma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633979"/>
              </p:ext>
            </p:extLst>
          </p:nvPr>
        </p:nvGraphicFramePr>
        <p:xfrm>
          <a:off x="1259632" y="1657638"/>
          <a:ext cx="6984776" cy="2573750"/>
        </p:xfrm>
        <a:graphic>
          <a:graphicData uri="http://schemas.openxmlformats.org/drawingml/2006/table">
            <a:tbl>
              <a:tblPr firstRow="1" firstCol="1" bandRow="1"/>
              <a:tblGrid>
                <a:gridCol w="1448467"/>
                <a:gridCol w="927797"/>
                <a:gridCol w="1296144"/>
                <a:gridCol w="1440160"/>
                <a:gridCol w="1872208"/>
              </a:tblGrid>
              <a:tr h="64807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обозначает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Изменяется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Согласуется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Роль в предложении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734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Признак предмета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Какой? Каков? Чей?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По родам, числам, падежам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С именем существительным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SchoolBookC"/>
                        </a:rPr>
                        <a:t>Определение, сказуемое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85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Найти и </a:t>
            </a:r>
            <a:r>
              <a:rPr lang="ru-RU" sz="2800" dirty="0"/>
              <a:t>выписать имена прилагательное и существительное, к которому оно </a:t>
            </a:r>
            <a:r>
              <a:rPr lang="ru-RU" sz="2800" dirty="0" smtClean="0"/>
              <a:t>относится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967335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«А кругом трава жемчужная отливала блестки алые, и над озером серебряным камыши, </a:t>
            </a:r>
            <a:r>
              <a:rPr lang="ru-RU" sz="2400" dirty="0" err="1"/>
              <a:t>склонясь</a:t>
            </a:r>
            <a:r>
              <a:rPr lang="ru-RU" sz="2400" dirty="0"/>
              <a:t>, </a:t>
            </a:r>
            <a:r>
              <a:rPr lang="ru-RU" sz="2400" dirty="0" err="1"/>
              <a:t>шепталися</a:t>
            </a:r>
            <a:r>
              <a:rPr lang="ru-RU" sz="24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5611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Определим синтаксическую роль прилагательного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967335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Настоящая весна приходит в середине марта. С крыш свисают длинные сосульки. В лесу весенний воздух свеж и прохладен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99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данным признакам отгадайте предметы (существительное)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395287"/>
            <a:ext cx="6984776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а) мягкий, теплый, пушистый, забавный, маленький, прехорошенький, усатый, игривый, шустрый, очаровательный,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шаловливый;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б) круглое, душистое, сочное,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краснобокое.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44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71</TotalTime>
  <Words>305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Двадцать седьмое января</vt:lpstr>
      <vt:lpstr>Загадка</vt:lpstr>
      <vt:lpstr>Тема нашего урока:  «Имя прилагательное как часть речи»</vt:lpstr>
      <vt:lpstr>Цель урока:</vt:lpstr>
      <vt:lpstr>Паспорт имени прилагательного</vt:lpstr>
      <vt:lpstr>Паспорт имени прилагательного</vt:lpstr>
      <vt:lpstr>Найти и выписать имена прилагательное и существительное, к которому оно относится</vt:lpstr>
      <vt:lpstr>Определим синтаксическую роль прилагательного</vt:lpstr>
      <vt:lpstr>По данным признакам отгадайте предметы (существительное)</vt:lpstr>
      <vt:lpstr>Задание «Подари предмету признак»</vt:lpstr>
      <vt:lpstr>Ключ к тесту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седьмое января</dc:title>
  <dc:creator>User</dc:creator>
  <cp:lastModifiedBy>User</cp:lastModifiedBy>
  <cp:revision>7</cp:revision>
  <dcterms:created xsi:type="dcterms:W3CDTF">2023-01-26T15:55:21Z</dcterms:created>
  <dcterms:modified xsi:type="dcterms:W3CDTF">2023-01-26T17:17:16Z</dcterms:modified>
</cp:coreProperties>
</file>