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6" r:id="rId4"/>
    <p:sldId id="257" r:id="rId5"/>
    <p:sldId id="268" r:id="rId6"/>
    <p:sldId id="258" r:id="rId7"/>
    <p:sldId id="267" r:id="rId8"/>
    <p:sldId id="259" r:id="rId9"/>
    <p:sldId id="269" r:id="rId10"/>
    <p:sldId id="260" r:id="rId11"/>
    <p:sldId id="270" r:id="rId12"/>
    <p:sldId id="261" r:id="rId13"/>
    <p:sldId id="271" r:id="rId14"/>
    <p:sldId id="262" r:id="rId15"/>
    <p:sldId id="272" r:id="rId16"/>
    <p:sldId id="265" r:id="rId17"/>
    <p:sldId id="266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5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54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229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5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8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28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43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071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1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56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338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40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BCA37-B41B-4E7D-97F5-11FA41AB1E5A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E9A12-01CB-4385-BAF3-99D33F9F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25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Кто быстрее…….Кто больше…….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из чего состоят физические тела?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Определенный вид атомов называют….?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перед химической формулой…?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Химическая связь, возникающая в результате образования общих электронных пар называют….?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легкий металл?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Положительная частица ядра?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CnH2n+2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36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4 вопрос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11256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Он не образует самородков, как золото, поэтому в древние времена был очень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дорогим.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2.Он один из элементов жизни. Без него  человек слаб и немощен, он входит в состав крови.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3. Он воин, и труженик.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4.Считается ,что он пришелец из космоса.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500" b="0" dirty="0" smtClean="0">
                <a:effectLst/>
                <a:latin typeface="Times New Roman" pitchFamily="18" charset="0"/>
                <a:cs typeface="Times New Roman" pitchFamily="18" charset="0"/>
              </a:rPr>
              <a:t> Он   обладает   высокими магнитными свойствами, которые способен терять при нагревании.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41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268760"/>
            <a:ext cx="465770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3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5 вопрос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52460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За 350 лет до нашей эры Аристотель в своих трудах упоминал об этом металле.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Путешественник Франсуа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Бернье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(1620-1688) во время своего посещения Индии отмечал, что местные йоги живут удивительно долго – до 200 лет.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Бернье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писал, что йоги употребляют напиток, в состав которого входит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…….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сера. Йоги подтвердили, что несколько капель в день этого снадобья позволяют держать тело в тонусе, но главное – способствуют долгожительству. Известно также, что в древности китайцы на основе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……..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изготавливали «пилюли бессмертия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514350" indent="-51435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3..Расплавом этого металла можно заморозить воду.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4..Пары его ядовиты.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Находится внутри градусника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41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ртуть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8727" y="1340768"/>
            <a:ext cx="6022398" cy="5064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89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914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6 вопрос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92500" lnSpcReduction="20000"/>
          </a:bodyPr>
          <a:lstStyle/>
          <a:p>
            <a:pPr marL="457200" indent="-457200" algn="ctr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Свойства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…….., как антисептика известны с древнейших времен. Так, еще в Древнем Египте - 4500 лет назад, во время битв и боевых походов солдаты всегда имели с собой …………пластины и накладывали их на места ранений, что помогало быстрее справиться с проблемой и избежать заражения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457200" indent="-457200" algn="ctr">
              <a:lnSpc>
                <a:spcPct val="115000"/>
              </a:lnSpc>
              <a:spcAft>
                <a:spcPts val="1000"/>
              </a:spcAft>
              <a:buAutoNum type="arabicPeriod" startAt="2"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…………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всегда ценилось за красоту и блеск. Первые украшения стали появляться в Египте, и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было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это 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более 6000 лет назад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buAutoNum type="arabicPeriod" startAt="3"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В конце десятого века в Киевской Руси чеканили монеты из ………..</a:t>
            </a:r>
          </a:p>
          <a:p>
            <a:pPr marL="228600" indent="-228600" algn="ctr">
              <a:lnSpc>
                <a:spcPct val="115000"/>
              </a:lnSpc>
              <a:spcAft>
                <a:spcPts val="1000"/>
              </a:spcAft>
              <a:buAutoNum type="arabicPeriod" startAt="4"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Символ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Луны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 5..Аргентина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названа в честь латинского названия ………….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AutoNum type="arabicPeriod" startAt="2"/>
            </a:pPr>
            <a:endParaRPr lang="ru-RU" sz="1600" dirty="0">
              <a:ea typeface="Calibri"/>
              <a:cs typeface="Times New Roman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AutoNum type="arabicPeriod"/>
            </a:pP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34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серебро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196752"/>
            <a:ext cx="489654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38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Черный ящик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То, что не изобрела природа, изобрели “волшебники”-химики. А вот про следующий предмет такая история. Семья Лыковых по религиозным мотивам удалилась от человеческого общества в глухую тайгу и прожила там, не видя людей с 1936 года до начала 80</a:t>
            </a:r>
            <a:r>
              <a:rPr lang="ru-RU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. И вот встреча с людьми. Много поразительных достижений вошло в человеческий обиход за эти десятилетия, но что больше всего поразило тогда главу семейства Карла Осиповича - ни электричество, ни телевизор, ни самолёты. Увидев это, он воскликнул: “Господи, что измыслили,- стекло, а мнётся!” Что это за предмет?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05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О каком веществе (материале) идет речь в этих стихах: </a:t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Белизной он подобен нефриту, </a:t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Тонкостью – бумаге, </a:t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Блеском подобен зеркалу, </a:t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Звонкостью – цимбалам?</a:t>
            </a:r>
            <a:r>
              <a:rPr lang="ru-RU" dirty="0">
                <a:solidFill>
                  <a:srgbClr val="000000"/>
                </a:solidFill>
                <a:latin typeface="Verdana"/>
                <a:ea typeface="Calibri"/>
                <a:cs typeface="Times New Roman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19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4948039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333375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78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8.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Раствор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хлороводорода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воде  называется…?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Число атомов водорода в молекуле ?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10.Единица количества вещества ?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11.Название солей серной кислоты?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12.Вещества,имеющие одинаковый качественный и количественный состав ,но разное строение ?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CnH2n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  Газ, содержание  которого в воздухе 78 %?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57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Пентагон</a:t>
            </a:r>
            <a:endParaRPr lang="ru-RU" sz="7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00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 вопрос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80656"/>
            <a:ext cx="8229600" cy="5777344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1890 г. Он явился причиной гибели экипажа океанского парусника «Мальборо» корабль не получил никаких повреждений, но  потеряв управление блуждал в океане.</a:t>
            </a:r>
          </a:p>
          <a:p>
            <a:pPr marL="514350" indent="-514350" algn="just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Он явился причиной массовых самоубийств китов.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3.Он встречается в составе вулканических газов.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4.Его содержание в окружающей среде – своеобразный эталон для загрязненности атмосферы различных городов, а также для установления степени ядовитости выхлопных газов автомобилей.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5.При отравлении им наступает кислородное голодание тканей, а в особенности клеток центральной системы.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15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681" y="2148442"/>
            <a:ext cx="4572638" cy="342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412776"/>
            <a:ext cx="647429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11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2 вопрос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1.Я дружу с человеком очень давно.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2.Я красив, больше всего мне идет желтый цвет.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3.Меня легко повредить, так как характер у меня мягкий, но  многие меня ругают, называют кровожадным.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4.Мой небесный покровитель –Солнце.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5.Меня называют царем металлов и металлов царей.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67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Золото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76672"/>
            <a:ext cx="5688632" cy="5586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6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3 вопрос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1. Я не менее красива, чем золото.</a:t>
            </a:r>
          </a:p>
          <a:p>
            <a:pPr marL="1371600" indent="-1371600">
              <a:buAutoNum type="arabicPeriod"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Польские ученые установили, что в тех водоемах, где присутствует ……, карпы отличаются крупными габаритами. В прудах или озерах, где …… нет, быстро развивается грибок, который поражает карпов. В отличие от карпов, акулы терпеть не могут этот элемент, точнее его серное соединение – сульфат ……...</a:t>
            </a:r>
          </a:p>
          <a:p>
            <a:pPr marL="0" lvl="0" indent="0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8000" b="0" i="0" dirty="0" smtClean="0">
                <a:effectLst/>
                <a:latin typeface="Times New Roman" pitchFamily="18" charset="0"/>
                <a:cs typeface="Times New Roman" pitchFamily="18" charset="0"/>
              </a:rPr>
              <a:t> Мой род древний, ему примерно 7000 лет.</a:t>
            </a:r>
          </a:p>
          <a:p>
            <a:pPr marL="0" indent="0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8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самое древнее сооружение из …., обнаруженное археологами – это части водопровода, обнаруженные в Пирамиде Хеопса. Эти …..трубы, смонтированные более пяти тысяч лет назад, до сих пор находятся в рабочем состоянии! Древние египтяне недаром использовали именно …….для водопровода, они очень серьезно относились к личной гигиене. В V веке до нашей эры Геродот описывал: «Египтяне пьют только из ……. сосудов, которые чистят ежедневно».</a:t>
            </a:r>
          </a:p>
          <a:p>
            <a:pPr marL="0" indent="0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5.Я очень музыкальна, у меня прекрасный  голос.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78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медь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772816"/>
            <a:ext cx="3852000" cy="382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070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теллектуальная игра по химии 9-10 клас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Интеллектуальная игра по химии 9-10 класс</Template>
  <TotalTime>1</TotalTime>
  <Words>710</Words>
  <Application>Microsoft Office PowerPoint</Application>
  <PresentationFormat>Экран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Интеллектуальная игра по химии 9-10 класс</vt:lpstr>
      <vt:lpstr>Кто быстрее…….Кто больше…….</vt:lpstr>
      <vt:lpstr>Презентация PowerPoint</vt:lpstr>
      <vt:lpstr>Пентагон</vt:lpstr>
      <vt:lpstr>1 вопрос</vt:lpstr>
      <vt:lpstr>Презентация PowerPoint</vt:lpstr>
      <vt:lpstr>2 вопрос</vt:lpstr>
      <vt:lpstr>Презентация PowerPoint</vt:lpstr>
      <vt:lpstr>3 вопрос</vt:lpstr>
      <vt:lpstr>Презентация PowerPoint</vt:lpstr>
      <vt:lpstr> 4 вопрос</vt:lpstr>
      <vt:lpstr>Презентация PowerPoint</vt:lpstr>
      <vt:lpstr>5 вопрос</vt:lpstr>
      <vt:lpstr>Презентация PowerPoint</vt:lpstr>
      <vt:lpstr>6 вопрос</vt:lpstr>
      <vt:lpstr>Презентация PowerPoint</vt:lpstr>
      <vt:lpstr>Черный ящик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быстрее…….Кто больше…….</dc:title>
  <dc:creator>Admin</dc:creator>
  <cp:lastModifiedBy>Admin</cp:lastModifiedBy>
  <cp:revision>2</cp:revision>
  <dcterms:created xsi:type="dcterms:W3CDTF">2023-02-14T14:22:43Z</dcterms:created>
  <dcterms:modified xsi:type="dcterms:W3CDTF">2023-02-14T14:26:26Z</dcterms:modified>
</cp:coreProperties>
</file>