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360" r:id="rId3"/>
    <p:sldId id="361" r:id="rId4"/>
    <p:sldId id="357" r:id="rId5"/>
    <p:sldId id="363" r:id="rId6"/>
    <p:sldId id="367" r:id="rId7"/>
    <p:sldId id="364" r:id="rId8"/>
  </p:sldIdLst>
  <p:sldSz cx="9937750" cy="684053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27" autoAdjust="0"/>
    <p:restoredTop sz="94710" autoAdjust="0"/>
  </p:normalViewPr>
  <p:slideViewPr>
    <p:cSldViewPr>
      <p:cViewPr>
        <p:scale>
          <a:sx n="49" d="100"/>
          <a:sy n="49" d="100"/>
        </p:scale>
        <p:origin x="-82" y="-706"/>
      </p:cViewPr>
      <p:guideLst>
        <p:guide orient="horz" pos="2155"/>
        <p:guide pos="3133"/>
      </p:guideLst>
    </p:cSldViewPr>
  </p:slideViewPr>
  <p:outlineViewPr>
    <p:cViewPr>
      <p:scale>
        <a:sx n="33" d="100"/>
        <a:sy n="33" d="100"/>
      </p:scale>
      <p:origin x="0" y="35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9645A-5FF6-421F-8AF2-72E97D8F38A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685800"/>
            <a:ext cx="4978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6D4F0-8BC5-4EEF-83A7-70E3B644C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42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Массажеры</a:t>
            </a:r>
            <a:r>
              <a:rPr lang="ru-RU" smtClean="0"/>
              <a:t> для тела 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6D4F0-8BC5-4EEF-83A7-70E3B644C56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718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6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2" descr="http://www.clipart-fr.com/data/wallpaper/Design/wallpaper_fond_ecran_design_0222.jpg"/>
          <p:cNvPicPr>
            <a:picLocks noChangeAspect="1" noChangeArrowheads="1"/>
          </p:cNvPicPr>
          <p:nvPr userDrawn="1"/>
        </p:nvPicPr>
        <p:blipFill>
          <a:blip r:embed="rId2" cstate="print"/>
          <a:srcRect b="25000"/>
          <a:stretch>
            <a:fillRect/>
          </a:stretch>
        </p:blipFill>
        <p:spPr bwMode="auto">
          <a:xfrm>
            <a:off x="10" y="7"/>
            <a:ext cx="9937749" cy="6840538"/>
          </a:xfrm>
          <a:prstGeom prst="frame">
            <a:avLst>
              <a:gd name="adj1" fmla="val 1158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62" name="Picture 8" descr="http://bristolchiropracticclinic.com/wp-content/uploads/2015/07/sports-massage-.png"/>
          <p:cNvPicPr>
            <a:picLocks noChangeAspect="1" noChangeArrowheads="1"/>
          </p:cNvPicPr>
          <p:nvPr userDrawn="1"/>
        </p:nvPicPr>
        <p:blipFill>
          <a:blip r:embed="rId3" cstate="print">
            <a:lum contrast="-20000"/>
          </a:blip>
          <a:srcRect/>
          <a:stretch>
            <a:fillRect/>
          </a:stretch>
        </p:blipFill>
        <p:spPr bwMode="auto">
          <a:xfrm>
            <a:off x="3687830" y="4370351"/>
            <a:ext cx="2562094" cy="1877729"/>
          </a:xfrm>
          <a:prstGeom prst="rect">
            <a:avLst/>
          </a:prstGeom>
          <a:noFill/>
        </p:spPr>
      </p:pic>
      <p:pic>
        <p:nvPicPr>
          <p:cNvPr id="63" name="Picture 2" descr="http://img.clipartall.com/recount-20clipart-running-clipart-free-510_599.png"/>
          <p:cNvPicPr>
            <a:picLocks noChangeAspect="1" noChangeArrowheads="1"/>
          </p:cNvPicPr>
          <p:nvPr userDrawn="1"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 flipH="1">
            <a:off x="2639704" y="4750389"/>
            <a:ext cx="1020844" cy="1467223"/>
          </a:xfrm>
          <a:prstGeom prst="rect">
            <a:avLst/>
          </a:prstGeom>
          <a:noFill/>
        </p:spPr>
      </p:pic>
      <p:pic>
        <p:nvPicPr>
          <p:cNvPr id="64" name="Picture 6" descr="http://www.clipartbest.com/cliparts/LiK/4y5/LiK4y56ia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6366383" y="4124786"/>
            <a:ext cx="1164588" cy="2050726"/>
          </a:xfrm>
          <a:prstGeom prst="rect">
            <a:avLst/>
          </a:prstGeom>
          <a:noFill/>
        </p:spPr>
      </p:pic>
      <p:pic>
        <p:nvPicPr>
          <p:cNvPr id="65" name="Picture 8" descr="https://thetomatos.com/wp-content/uploads/2016/06/swimmers-clipart-3.png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7608616" y="4940401"/>
            <a:ext cx="1546404" cy="1151181"/>
          </a:xfrm>
          <a:prstGeom prst="rect">
            <a:avLst/>
          </a:prstGeom>
          <a:noFill/>
        </p:spPr>
      </p:pic>
      <p:pic>
        <p:nvPicPr>
          <p:cNvPr id="66" name="Picture 16" descr="http://www.clipartbest.com/cliparts/yco/66y/yco66y6ai.png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698718" y="4750387"/>
            <a:ext cx="1676310" cy="1355794"/>
          </a:xfrm>
          <a:prstGeom prst="rect">
            <a:avLst/>
          </a:prstGeom>
          <a:noFill/>
        </p:spPr>
      </p:pic>
      <p:grpSp>
        <p:nvGrpSpPr>
          <p:cNvPr id="67" name="Группа 66"/>
          <p:cNvGrpSpPr/>
          <p:nvPr userDrawn="1"/>
        </p:nvGrpSpPr>
        <p:grpSpPr>
          <a:xfrm>
            <a:off x="3" y="5"/>
            <a:ext cx="9937750" cy="6840538"/>
            <a:chOff x="0" y="0"/>
            <a:chExt cx="9144000" cy="5143500"/>
          </a:xfrm>
        </p:grpSpPr>
        <p:grpSp>
          <p:nvGrpSpPr>
            <p:cNvPr id="68" name="Группа 22"/>
            <p:cNvGrpSpPr/>
            <p:nvPr userDrawn="1"/>
          </p:nvGrpSpPr>
          <p:grpSpPr>
            <a:xfrm>
              <a:off x="0" y="0"/>
              <a:ext cx="9072626" cy="500048"/>
              <a:chOff x="0" y="0"/>
              <a:chExt cx="9072626" cy="500048"/>
            </a:xfrm>
          </p:grpSpPr>
          <p:pic>
            <p:nvPicPr>
              <p:cNvPr id="9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9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9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9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9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9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9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9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9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69" name="Группа 23"/>
            <p:cNvGrpSpPr/>
            <p:nvPr userDrawn="1"/>
          </p:nvGrpSpPr>
          <p:grpSpPr>
            <a:xfrm>
              <a:off x="0" y="4643452"/>
              <a:ext cx="9072626" cy="500048"/>
              <a:chOff x="0" y="0"/>
              <a:chExt cx="9072626" cy="500048"/>
            </a:xfrm>
          </p:grpSpPr>
          <p:pic>
            <p:nvPicPr>
              <p:cNvPr id="8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8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8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8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8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8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8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8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9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70" name="Группа 37"/>
            <p:cNvGrpSpPr/>
            <p:nvPr userDrawn="1"/>
          </p:nvGrpSpPr>
          <p:grpSpPr>
            <a:xfrm>
              <a:off x="0" y="500051"/>
              <a:ext cx="500050" cy="4117385"/>
              <a:chOff x="0" y="500051"/>
              <a:chExt cx="500050" cy="4117385"/>
            </a:xfrm>
          </p:grpSpPr>
          <p:grpSp>
            <p:nvGrpSpPr>
              <p:cNvPr id="77" name="Группа 18"/>
              <p:cNvGrpSpPr/>
              <p:nvPr userDrawn="1"/>
            </p:nvGrpSpPr>
            <p:grpSpPr>
              <a:xfrm rot="16200000">
                <a:off x="-1308587" y="1808640"/>
                <a:ext cx="3117225" cy="500048"/>
                <a:chOff x="0" y="0"/>
                <a:chExt cx="3117225" cy="500048"/>
              </a:xfrm>
            </p:grpSpPr>
            <p:pic>
              <p:nvPicPr>
                <p:cNvPr id="79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80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81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7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71" name="Группа 38"/>
            <p:cNvGrpSpPr/>
            <p:nvPr userDrawn="1"/>
          </p:nvGrpSpPr>
          <p:grpSpPr>
            <a:xfrm rot="10800000">
              <a:off x="8643950" y="500048"/>
              <a:ext cx="500050" cy="4117383"/>
              <a:chOff x="0" y="500053"/>
              <a:chExt cx="500050" cy="4117383"/>
            </a:xfrm>
          </p:grpSpPr>
          <p:grpSp>
            <p:nvGrpSpPr>
              <p:cNvPr id="72" name="Группа 18"/>
              <p:cNvGrpSpPr/>
              <p:nvPr userDrawn="1"/>
            </p:nvGrpSpPr>
            <p:grpSpPr>
              <a:xfrm rot="16200000">
                <a:off x="-1308587" y="1808642"/>
                <a:ext cx="3117225" cy="500048"/>
                <a:chOff x="0" y="0"/>
                <a:chExt cx="3117225" cy="500048"/>
              </a:xfrm>
            </p:grpSpPr>
            <p:pic>
              <p:nvPicPr>
                <p:cNvPr id="74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75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76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7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96" y="273945"/>
            <a:ext cx="8943975" cy="114009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6896" y="1596128"/>
            <a:ext cx="8943975" cy="45144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6892" y="6340167"/>
            <a:ext cx="2318807" cy="364195"/>
          </a:xfrm>
          <a:prstGeom prst="rect">
            <a:avLst/>
          </a:prstGeom>
        </p:spPr>
        <p:txBody>
          <a:bodyPr/>
          <a:lstStyle/>
          <a:p>
            <a:fld id="{6448521A-2B1D-4AA1-A186-F101748E4F09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95402" y="6340167"/>
            <a:ext cx="3146954" cy="36419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42780" y="6270516"/>
            <a:ext cx="2318807" cy="364195"/>
          </a:xfrm>
          <a:prstGeom prst="rect">
            <a:avLst/>
          </a:prstGeom>
        </p:spPr>
        <p:txBody>
          <a:bodyPr/>
          <a:lstStyle/>
          <a:p>
            <a:fld id="{E1159976-0A48-4EA7-AA12-8D3FDAF9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04874" y="205854"/>
            <a:ext cx="2235993" cy="43766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6886" y="205854"/>
            <a:ext cx="6542354" cy="43766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6892" y="6340167"/>
            <a:ext cx="2318807" cy="364195"/>
          </a:xfrm>
          <a:prstGeom prst="rect">
            <a:avLst/>
          </a:prstGeom>
        </p:spPr>
        <p:txBody>
          <a:bodyPr/>
          <a:lstStyle/>
          <a:p>
            <a:fld id="{6448521A-2B1D-4AA1-A186-F101748E4F09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95402" y="6340167"/>
            <a:ext cx="3146954" cy="36419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42780" y="6270516"/>
            <a:ext cx="2318807" cy="364195"/>
          </a:xfrm>
          <a:prstGeom prst="rect">
            <a:avLst/>
          </a:prstGeom>
        </p:spPr>
        <p:txBody>
          <a:bodyPr/>
          <a:lstStyle/>
          <a:p>
            <a:fld id="{E1159976-0A48-4EA7-AA12-8D3FDAF9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6" descr="http://www.clipartbest.com/cliparts/LiK/4y5/LiK4y56ia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397476" y="3230255"/>
            <a:ext cx="962414" cy="1949778"/>
          </a:xfrm>
          <a:prstGeom prst="rect">
            <a:avLst/>
          </a:prstGeom>
          <a:noFill/>
        </p:spPr>
      </p:pic>
      <p:pic>
        <p:nvPicPr>
          <p:cNvPr id="35" name="Picture 32" descr="http://www.clipart-fr.com/data/wallpaper/Design/wallpaper_fond_ecran_design_0222.jpg"/>
          <p:cNvPicPr>
            <a:picLocks noChangeAspect="1" noChangeArrowheads="1"/>
          </p:cNvPicPr>
          <p:nvPr userDrawn="1"/>
        </p:nvPicPr>
        <p:blipFill>
          <a:blip r:embed="rId3" cstate="print"/>
          <a:srcRect b="25000"/>
          <a:stretch>
            <a:fillRect/>
          </a:stretch>
        </p:blipFill>
        <p:spPr bwMode="auto">
          <a:xfrm>
            <a:off x="10" y="7"/>
            <a:ext cx="9937749" cy="6840538"/>
          </a:xfrm>
          <a:prstGeom prst="frame">
            <a:avLst>
              <a:gd name="adj1" fmla="val 1158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2" name="Группа 1"/>
          <p:cNvGrpSpPr/>
          <p:nvPr userDrawn="1"/>
        </p:nvGrpSpPr>
        <p:grpSpPr>
          <a:xfrm>
            <a:off x="3" y="5"/>
            <a:ext cx="9937750" cy="6840538"/>
            <a:chOff x="0" y="0"/>
            <a:chExt cx="9144000" cy="5143500"/>
          </a:xfrm>
        </p:grpSpPr>
        <p:grpSp>
          <p:nvGrpSpPr>
            <p:cNvPr id="3" name="Группа 22"/>
            <p:cNvGrpSpPr/>
            <p:nvPr userDrawn="1"/>
          </p:nvGrpSpPr>
          <p:grpSpPr>
            <a:xfrm>
              <a:off x="0" y="0"/>
              <a:ext cx="9072626" cy="500048"/>
              <a:chOff x="0" y="0"/>
              <a:chExt cx="9072626" cy="500048"/>
            </a:xfrm>
          </p:grpSpPr>
          <p:pic>
            <p:nvPicPr>
              <p:cNvPr id="2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2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3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4" name="Группа 23"/>
            <p:cNvGrpSpPr/>
            <p:nvPr userDrawn="1"/>
          </p:nvGrpSpPr>
          <p:grpSpPr>
            <a:xfrm>
              <a:off x="0" y="4643452"/>
              <a:ext cx="9072626" cy="500048"/>
              <a:chOff x="0" y="0"/>
              <a:chExt cx="9072626" cy="500048"/>
            </a:xfrm>
          </p:grpSpPr>
          <p:pic>
            <p:nvPicPr>
              <p:cNvPr id="1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1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1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2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2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5" name="Группа 37"/>
            <p:cNvGrpSpPr/>
            <p:nvPr userDrawn="1"/>
          </p:nvGrpSpPr>
          <p:grpSpPr>
            <a:xfrm>
              <a:off x="0" y="500049"/>
              <a:ext cx="500050" cy="4117387"/>
              <a:chOff x="0" y="500049"/>
              <a:chExt cx="500050" cy="4117387"/>
            </a:xfrm>
          </p:grpSpPr>
          <p:grpSp>
            <p:nvGrpSpPr>
              <p:cNvPr id="12" name="Группа 18"/>
              <p:cNvGrpSpPr/>
              <p:nvPr userDrawn="1"/>
            </p:nvGrpSpPr>
            <p:grpSpPr>
              <a:xfrm rot="16200000">
                <a:off x="-1308587" y="1808638"/>
                <a:ext cx="3117225" cy="500048"/>
                <a:chOff x="0" y="0"/>
                <a:chExt cx="3117225" cy="500048"/>
              </a:xfrm>
            </p:grpSpPr>
            <p:pic>
              <p:nvPicPr>
                <p:cNvPr id="14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5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6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Группа 38"/>
            <p:cNvGrpSpPr/>
            <p:nvPr userDrawn="1"/>
          </p:nvGrpSpPr>
          <p:grpSpPr>
            <a:xfrm rot="10800000">
              <a:off x="8643950" y="500048"/>
              <a:ext cx="500050" cy="4117385"/>
              <a:chOff x="0" y="500051"/>
              <a:chExt cx="500050" cy="4117385"/>
            </a:xfrm>
          </p:grpSpPr>
          <p:grpSp>
            <p:nvGrpSpPr>
              <p:cNvPr id="7" name="Группа 18"/>
              <p:cNvGrpSpPr/>
              <p:nvPr userDrawn="1"/>
            </p:nvGrpSpPr>
            <p:grpSpPr>
              <a:xfrm rot="16200000">
                <a:off x="-1308587" y="1808640"/>
                <a:ext cx="3117225" cy="500048"/>
                <a:chOff x="0" y="0"/>
                <a:chExt cx="3117225" cy="500048"/>
              </a:xfrm>
            </p:grpSpPr>
            <p:pic>
              <p:nvPicPr>
                <p:cNvPr id="9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1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36" name="Picture 8" descr="http://bristolchiropracticclinic.com/wp-content/uploads/2015/07/sports-massage-.png"/>
          <p:cNvPicPr>
            <a:picLocks noChangeAspect="1" noChangeArrowheads="1"/>
          </p:cNvPicPr>
          <p:nvPr userDrawn="1"/>
        </p:nvPicPr>
        <p:blipFill>
          <a:blip r:embed="rId7" cstate="print">
            <a:lum contrast="-20000"/>
          </a:blip>
          <a:srcRect/>
          <a:stretch>
            <a:fillRect/>
          </a:stretch>
        </p:blipFill>
        <p:spPr bwMode="auto">
          <a:xfrm>
            <a:off x="543443" y="4465361"/>
            <a:ext cx="2415904" cy="178272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8" descr="https://thetomatos.com/wp-content/uploads/2016/06/swimmers-clipart-3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863312" y="4940401"/>
            <a:ext cx="1546404" cy="1151181"/>
          </a:xfrm>
          <a:prstGeom prst="rect">
            <a:avLst/>
          </a:prstGeom>
          <a:noFill/>
        </p:spPr>
      </p:pic>
      <p:pic>
        <p:nvPicPr>
          <p:cNvPr id="3" name="Picture 32" descr="http://www.clipart-fr.com/data/wallpaper/Design/wallpaper_fond_ecran_design_0222.jpg"/>
          <p:cNvPicPr>
            <a:picLocks noChangeAspect="1" noChangeArrowheads="1"/>
          </p:cNvPicPr>
          <p:nvPr userDrawn="1"/>
        </p:nvPicPr>
        <p:blipFill>
          <a:blip r:embed="rId3" cstate="print"/>
          <a:srcRect b="25000"/>
          <a:stretch>
            <a:fillRect/>
          </a:stretch>
        </p:blipFill>
        <p:spPr bwMode="auto">
          <a:xfrm>
            <a:off x="10" y="7"/>
            <a:ext cx="9937749" cy="6840538"/>
          </a:xfrm>
          <a:prstGeom prst="frame">
            <a:avLst>
              <a:gd name="adj1" fmla="val 1158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4" name="Группа 3"/>
          <p:cNvGrpSpPr/>
          <p:nvPr userDrawn="1"/>
        </p:nvGrpSpPr>
        <p:grpSpPr>
          <a:xfrm>
            <a:off x="3" y="5"/>
            <a:ext cx="9937750" cy="6840538"/>
            <a:chOff x="0" y="0"/>
            <a:chExt cx="9144000" cy="5143500"/>
          </a:xfrm>
        </p:grpSpPr>
        <p:grpSp>
          <p:nvGrpSpPr>
            <p:cNvPr id="5" name="Группа 22"/>
            <p:cNvGrpSpPr/>
            <p:nvPr userDrawn="1"/>
          </p:nvGrpSpPr>
          <p:grpSpPr>
            <a:xfrm>
              <a:off x="0" y="0"/>
              <a:ext cx="9072626" cy="500048"/>
              <a:chOff x="0" y="0"/>
              <a:chExt cx="9072626" cy="500048"/>
            </a:xfrm>
          </p:grpSpPr>
          <p:pic>
            <p:nvPicPr>
              <p:cNvPr id="2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3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3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Группа 23"/>
            <p:cNvGrpSpPr/>
            <p:nvPr userDrawn="1"/>
          </p:nvGrpSpPr>
          <p:grpSpPr>
            <a:xfrm>
              <a:off x="0" y="4643452"/>
              <a:ext cx="9072626" cy="500048"/>
              <a:chOff x="0" y="0"/>
              <a:chExt cx="9072626" cy="500048"/>
            </a:xfrm>
          </p:grpSpPr>
          <p:pic>
            <p:nvPicPr>
              <p:cNvPr id="1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2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2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Группа 37"/>
            <p:cNvGrpSpPr/>
            <p:nvPr userDrawn="1"/>
          </p:nvGrpSpPr>
          <p:grpSpPr>
            <a:xfrm>
              <a:off x="0" y="500051"/>
              <a:ext cx="500050" cy="4117385"/>
              <a:chOff x="0" y="500051"/>
              <a:chExt cx="500050" cy="4117385"/>
            </a:xfrm>
          </p:grpSpPr>
          <p:grpSp>
            <p:nvGrpSpPr>
              <p:cNvPr id="14" name="Группа 18"/>
              <p:cNvGrpSpPr/>
              <p:nvPr userDrawn="1"/>
            </p:nvGrpSpPr>
            <p:grpSpPr>
              <a:xfrm rot="16200000">
                <a:off x="-1308587" y="1808640"/>
                <a:ext cx="3117225" cy="500048"/>
                <a:chOff x="0" y="0"/>
                <a:chExt cx="3117225" cy="500048"/>
              </a:xfrm>
            </p:grpSpPr>
            <p:pic>
              <p:nvPicPr>
                <p:cNvPr id="16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7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8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8" name="Группа 38"/>
            <p:cNvGrpSpPr/>
            <p:nvPr userDrawn="1"/>
          </p:nvGrpSpPr>
          <p:grpSpPr>
            <a:xfrm rot="10800000">
              <a:off x="8643950" y="500048"/>
              <a:ext cx="500050" cy="4117383"/>
              <a:chOff x="0" y="500053"/>
              <a:chExt cx="500050" cy="4117383"/>
            </a:xfrm>
          </p:grpSpPr>
          <p:grpSp>
            <p:nvGrpSpPr>
              <p:cNvPr id="9" name="Группа 18"/>
              <p:cNvGrpSpPr/>
              <p:nvPr userDrawn="1"/>
            </p:nvGrpSpPr>
            <p:grpSpPr>
              <a:xfrm rot="16200000">
                <a:off x="-1308587" y="1808642"/>
                <a:ext cx="3117225" cy="500048"/>
                <a:chOff x="0" y="0"/>
                <a:chExt cx="3117225" cy="500048"/>
              </a:xfrm>
            </p:grpSpPr>
            <p:pic>
              <p:nvPicPr>
                <p:cNvPr id="11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2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39" name="Picture 2" descr="http://img.clipartall.com/recount-20clipart-running-clipart-free-510_599.png"/>
          <p:cNvPicPr>
            <a:picLocks noChangeAspect="1" noChangeArrowheads="1"/>
          </p:cNvPicPr>
          <p:nvPr userDrawn="1"/>
        </p:nvPicPr>
        <p:blipFill>
          <a:blip r:embed="rId7" cstate="print">
            <a:lum contrast="40000"/>
          </a:blip>
          <a:srcRect/>
          <a:stretch>
            <a:fillRect/>
          </a:stretch>
        </p:blipFill>
        <p:spPr bwMode="auto">
          <a:xfrm rot="21446184" flipH="1">
            <a:off x="650021" y="4636736"/>
            <a:ext cx="922362" cy="1325678"/>
          </a:xfrm>
          <a:prstGeom prst="rect">
            <a:avLst/>
          </a:prstGeom>
          <a:noFill/>
        </p:spPr>
      </p:pic>
      <p:pic>
        <p:nvPicPr>
          <p:cNvPr id="37" name="Picture 16" descr="http://www.clipartbest.com/cliparts/yco/66y/yco66y6ai.png"/>
          <p:cNvPicPr>
            <a:picLocks noChangeAspect="1" noChangeArrowheads="1"/>
          </p:cNvPicPr>
          <p:nvPr userDrawn="1"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931639" y="5035413"/>
            <a:ext cx="1552785" cy="12558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http://img.clipartall.com/recount-20clipart-running-clipart-free-510_599.png"/>
          <p:cNvPicPr>
            <a:picLocks noChangeAspect="1" noChangeArrowheads="1"/>
          </p:cNvPicPr>
          <p:nvPr userDrawn="1"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 rot="21446184" flipH="1">
            <a:off x="8249984" y="4481872"/>
            <a:ext cx="623966" cy="1125634"/>
          </a:xfrm>
          <a:prstGeom prst="rect">
            <a:avLst/>
          </a:prstGeom>
          <a:noFill/>
        </p:spPr>
      </p:pic>
      <p:pic>
        <p:nvPicPr>
          <p:cNvPr id="8" name="Picture 32" descr="http://www.clipart-fr.com/data/wallpaper/Design/wallpaper_fond_ecran_design_0222.jpg"/>
          <p:cNvPicPr>
            <a:picLocks noChangeAspect="1" noChangeArrowheads="1"/>
          </p:cNvPicPr>
          <p:nvPr userDrawn="1"/>
        </p:nvPicPr>
        <p:blipFill>
          <a:blip r:embed="rId3" cstate="print"/>
          <a:srcRect b="25000"/>
          <a:stretch>
            <a:fillRect/>
          </a:stretch>
        </p:blipFill>
        <p:spPr bwMode="auto">
          <a:xfrm>
            <a:off x="10" y="7"/>
            <a:ext cx="9937749" cy="6840538"/>
          </a:xfrm>
          <a:prstGeom prst="frame">
            <a:avLst>
              <a:gd name="adj1" fmla="val 1158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9" name="Группа 8"/>
          <p:cNvGrpSpPr/>
          <p:nvPr userDrawn="1"/>
        </p:nvGrpSpPr>
        <p:grpSpPr>
          <a:xfrm>
            <a:off x="3" y="5"/>
            <a:ext cx="9937750" cy="6840538"/>
            <a:chOff x="0" y="0"/>
            <a:chExt cx="9144000" cy="5143500"/>
          </a:xfrm>
        </p:grpSpPr>
        <p:grpSp>
          <p:nvGrpSpPr>
            <p:cNvPr id="10" name="Группа 22"/>
            <p:cNvGrpSpPr/>
            <p:nvPr userDrawn="1"/>
          </p:nvGrpSpPr>
          <p:grpSpPr>
            <a:xfrm>
              <a:off x="0" y="0"/>
              <a:ext cx="9072626" cy="500048"/>
              <a:chOff x="0" y="0"/>
              <a:chExt cx="9072626" cy="500048"/>
            </a:xfrm>
          </p:grpSpPr>
          <p:pic>
            <p:nvPicPr>
              <p:cNvPr id="3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3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3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4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4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3"/>
            <p:cNvGrpSpPr/>
            <p:nvPr userDrawn="1"/>
          </p:nvGrpSpPr>
          <p:grpSpPr>
            <a:xfrm>
              <a:off x="0" y="4643452"/>
              <a:ext cx="9072626" cy="500048"/>
              <a:chOff x="0" y="0"/>
              <a:chExt cx="9072626" cy="500048"/>
            </a:xfrm>
          </p:grpSpPr>
          <p:pic>
            <p:nvPicPr>
              <p:cNvPr id="2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2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3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12" name="Группа 37"/>
            <p:cNvGrpSpPr/>
            <p:nvPr userDrawn="1"/>
          </p:nvGrpSpPr>
          <p:grpSpPr>
            <a:xfrm>
              <a:off x="0" y="500053"/>
              <a:ext cx="500050" cy="4117383"/>
              <a:chOff x="0" y="500053"/>
              <a:chExt cx="500050" cy="4117383"/>
            </a:xfrm>
          </p:grpSpPr>
          <p:grpSp>
            <p:nvGrpSpPr>
              <p:cNvPr id="19" name="Группа 18"/>
              <p:cNvGrpSpPr/>
              <p:nvPr userDrawn="1"/>
            </p:nvGrpSpPr>
            <p:grpSpPr>
              <a:xfrm rot="16200000">
                <a:off x="-1308587" y="1808642"/>
                <a:ext cx="3117225" cy="500048"/>
                <a:chOff x="0" y="0"/>
                <a:chExt cx="3117225" cy="500048"/>
              </a:xfrm>
            </p:grpSpPr>
            <p:pic>
              <p:nvPicPr>
                <p:cNvPr id="21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22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2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13" name="Группа 38"/>
            <p:cNvGrpSpPr/>
            <p:nvPr userDrawn="1"/>
          </p:nvGrpSpPr>
          <p:grpSpPr>
            <a:xfrm rot="10800000">
              <a:off x="8643950" y="500048"/>
              <a:ext cx="500050" cy="4117381"/>
              <a:chOff x="0" y="500055"/>
              <a:chExt cx="500050" cy="4117381"/>
            </a:xfrm>
          </p:grpSpPr>
          <p:grpSp>
            <p:nvGrpSpPr>
              <p:cNvPr id="14" name="Группа 18"/>
              <p:cNvGrpSpPr/>
              <p:nvPr userDrawn="1"/>
            </p:nvGrpSpPr>
            <p:grpSpPr>
              <a:xfrm rot="16200000">
                <a:off x="-1308587" y="1808644"/>
                <a:ext cx="3117225" cy="500048"/>
                <a:chOff x="0" y="0"/>
                <a:chExt cx="3117225" cy="500048"/>
              </a:xfrm>
            </p:grpSpPr>
            <p:pic>
              <p:nvPicPr>
                <p:cNvPr id="16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7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8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43" name="Picture 8" descr="https://thetomatos.com/wp-content/uploads/2016/06/swimmers-clipart-3.png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552750" y="5415443"/>
            <a:ext cx="1021010" cy="760064"/>
          </a:xfrm>
          <a:prstGeom prst="rect">
            <a:avLst/>
          </a:prstGeom>
          <a:noFill/>
        </p:spPr>
      </p:pic>
      <p:pic>
        <p:nvPicPr>
          <p:cNvPr id="42" name="Picture 8" descr="http://bristolchiropracticclinic.com/wp-content/uploads/2015/07/sports-massage-.png"/>
          <p:cNvPicPr>
            <a:picLocks noChangeAspect="1" noChangeArrowheads="1"/>
          </p:cNvPicPr>
          <p:nvPr userDrawn="1"/>
        </p:nvPicPr>
        <p:blipFill>
          <a:blip r:embed="rId8" cstate="print">
            <a:lum contrast="-20000"/>
          </a:blip>
          <a:srcRect/>
          <a:stretch>
            <a:fillRect/>
          </a:stretch>
        </p:blipFill>
        <p:spPr bwMode="auto">
          <a:xfrm flipH="1">
            <a:off x="7608615" y="4845397"/>
            <a:ext cx="1900893" cy="1347646"/>
          </a:xfrm>
          <a:prstGeom prst="rect">
            <a:avLst/>
          </a:prstGeom>
          <a:noFill/>
        </p:spPr>
      </p:pic>
      <p:pic>
        <p:nvPicPr>
          <p:cNvPr id="44" name="Picture 6" descr="http://www.clipartbest.com/cliparts/LiK/4y5/LiK4y56ia.png"/>
          <p:cNvPicPr>
            <a:picLocks noChangeAspect="1" noChangeArrowheads="1"/>
          </p:cNvPicPr>
          <p:nvPr userDrawn="1"/>
        </p:nvPicPr>
        <p:blipFill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1397477" y="4465363"/>
            <a:ext cx="750341" cy="1520133"/>
          </a:xfrm>
          <a:prstGeom prst="rect">
            <a:avLst/>
          </a:prstGeom>
          <a:noFill/>
        </p:spPr>
      </p:pic>
      <p:pic>
        <p:nvPicPr>
          <p:cNvPr id="45" name="Picture 16" descr="http://www.clipartbest.com/cliparts/yco/66y/yco66y6ai.png"/>
          <p:cNvPicPr>
            <a:picLocks noChangeAspect="1" noChangeArrowheads="1"/>
          </p:cNvPicPr>
          <p:nvPr userDrawn="1"/>
        </p:nvPicPr>
        <p:blipFill>
          <a:blip r:embed="rId10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543446" y="5320434"/>
            <a:ext cx="1047121" cy="84690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2" descr="http://www.clipart-fr.com/data/wallpaper/Design/wallpaper_fond_ecran_design_0222.jpg"/>
          <p:cNvPicPr>
            <a:picLocks noChangeAspect="1" noChangeArrowheads="1"/>
          </p:cNvPicPr>
          <p:nvPr userDrawn="1"/>
        </p:nvPicPr>
        <p:blipFill>
          <a:blip r:embed="rId2" cstate="print"/>
          <a:srcRect b="25000"/>
          <a:stretch>
            <a:fillRect/>
          </a:stretch>
        </p:blipFill>
        <p:spPr bwMode="auto">
          <a:xfrm>
            <a:off x="10" y="7"/>
            <a:ext cx="9937749" cy="6840538"/>
          </a:xfrm>
          <a:prstGeom prst="frame">
            <a:avLst>
              <a:gd name="adj1" fmla="val 1158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11" name="Группа 10"/>
          <p:cNvGrpSpPr/>
          <p:nvPr userDrawn="1"/>
        </p:nvGrpSpPr>
        <p:grpSpPr>
          <a:xfrm>
            <a:off x="3" y="5"/>
            <a:ext cx="9937750" cy="6840538"/>
            <a:chOff x="0" y="0"/>
            <a:chExt cx="9144000" cy="5143500"/>
          </a:xfrm>
        </p:grpSpPr>
        <p:grpSp>
          <p:nvGrpSpPr>
            <p:cNvPr id="12" name="Группа 22"/>
            <p:cNvGrpSpPr/>
            <p:nvPr userDrawn="1"/>
          </p:nvGrpSpPr>
          <p:grpSpPr>
            <a:xfrm>
              <a:off x="0" y="0"/>
              <a:ext cx="9072626" cy="500048"/>
              <a:chOff x="0" y="0"/>
              <a:chExt cx="9072626" cy="500048"/>
            </a:xfrm>
          </p:grpSpPr>
          <p:pic>
            <p:nvPicPr>
              <p:cNvPr id="35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3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4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4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4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4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13" name="Группа 23"/>
            <p:cNvGrpSpPr/>
            <p:nvPr userDrawn="1"/>
          </p:nvGrpSpPr>
          <p:grpSpPr>
            <a:xfrm>
              <a:off x="0" y="4643452"/>
              <a:ext cx="9072626" cy="500048"/>
              <a:chOff x="0" y="0"/>
              <a:chExt cx="9072626" cy="500048"/>
            </a:xfrm>
          </p:grpSpPr>
          <p:pic>
            <p:nvPicPr>
              <p:cNvPr id="26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2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71538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28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071670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29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71802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0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71934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1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072066" y="0"/>
                <a:ext cx="1045555" cy="500048"/>
              </a:xfrm>
              <a:prstGeom prst="rect">
                <a:avLst/>
              </a:prstGeom>
              <a:noFill/>
            </p:spPr>
          </p:pic>
          <p:pic>
            <p:nvPicPr>
              <p:cNvPr id="3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72198" y="0"/>
                <a:ext cx="1091012" cy="500048"/>
              </a:xfrm>
              <a:prstGeom prst="rect">
                <a:avLst/>
              </a:prstGeom>
              <a:noFill/>
            </p:spPr>
          </p:pic>
          <p:pic>
            <p:nvPicPr>
              <p:cNvPr id="33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072330" y="0"/>
                <a:ext cx="1000096" cy="500048"/>
              </a:xfrm>
              <a:prstGeom prst="rect">
                <a:avLst/>
              </a:prstGeom>
              <a:noFill/>
            </p:spPr>
          </p:pic>
          <p:pic>
            <p:nvPicPr>
              <p:cNvPr id="34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 r="4341"/>
              <a:stretch>
                <a:fillRect/>
              </a:stretch>
            </p:blipFill>
            <p:spPr bwMode="auto">
              <a:xfrm>
                <a:off x="8072462" y="0"/>
                <a:ext cx="1000164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14" name="Группа 37"/>
            <p:cNvGrpSpPr/>
            <p:nvPr userDrawn="1"/>
          </p:nvGrpSpPr>
          <p:grpSpPr>
            <a:xfrm>
              <a:off x="0" y="500055"/>
              <a:ext cx="500050" cy="4117381"/>
              <a:chOff x="0" y="500055"/>
              <a:chExt cx="500050" cy="4117381"/>
            </a:xfrm>
          </p:grpSpPr>
          <p:grpSp>
            <p:nvGrpSpPr>
              <p:cNvPr id="21" name="Группа 18"/>
              <p:cNvGrpSpPr/>
              <p:nvPr userDrawn="1"/>
            </p:nvGrpSpPr>
            <p:grpSpPr>
              <a:xfrm rot="16200000">
                <a:off x="-1308587" y="1808644"/>
                <a:ext cx="3117225" cy="500048"/>
                <a:chOff x="0" y="0"/>
                <a:chExt cx="3117225" cy="500048"/>
              </a:xfrm>
            </p:grpSpPr>
            <p:pic>
              <p:nvPicPr>
                <p:cNvPr id="23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24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25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22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  <p:grpSp>
          <p:nvGrpSpPr>
            <p:cNvPr id="15" name="Группа 38"/>
            <p:cNvGrpSpPr/>
            <p:nvPr userDrawn="1"/>
          </p:nvGrpSpPr>
          <p:grpSpPr>
            <a:xfrm rot="10800000">
              <a:off x="8643950" y="500048"/>
              <a:ext cx="500050" cy="4117379"/>
              <a:chOff x="0" y="500057"/>
              <a:chExt cx="500050" cy="4117379"/>
            </a:xfrm>
          </p:grpSpPr>
          <p:grpSp>
            <p:nvGrpSpPr>
              <p:cNvPr id="16" name="Группа 18"/>
              <p:cNvGrpSpPr/>
              <p:nvPr userDrawn="1"/>
            </p:nvGrpSpPr>
            <p:grpSpPr>
              <a:xfrm rot="16200000">
                <a:off x="-1308587" y="1808646"/>
                <a:ext cx="3117225" cy="500048"/>
                <a:chOff x="0" y="0"/>
                <a:chExt cx="3117225" cy="500048"/>
              </a:xfrm>
            </p:grpSpPr>
            <p:pic>
              <p:nvPicPr>
                <p:cNvPr id="18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91012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9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00100" y="0"/>
                  <a:ext cx="1000096" cy="500048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" name="Picture 26" descr="http://clipart-library.com/images/zqiBR4jc5.png"/>
                <p:cNvPicPr>
                  <a:picLocks noChangeAspect="1" noChangeArrowheads="1"/>
                </p:cNvPicPr>
                <p:nvPr userDrawn="1"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071670" y="0"/>
                  <a:ext cx="1045555" cy="50004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7" name="Picture 26" descr="http://clipart-library.com/images/zqiBR4jc5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6200000">
                <a:off x="-272754" y="3844635"/>
                <a:ext cx="1045555" cy="500048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2" descr="http://www.clipart-fr.com/data/wallpaper/Design/wallpaper_fond_ecran_design_0222.jpg"/>
          <p:cNvPicPr>
            <a:picLocks noChangeAspect="1" noChangeArrowheads="1"/>
          </p:cNvPicPr>
          <p:nvPr userDrawn="1"/>
        </p:nvPicPr>
        <p:blipFill>
          <a:blip r:embed="rId2" cstate="print"/>
          <a:srcRect b="25000"/>
          <a:stretch>
            <a:fillRect/>
          </a:stretch>
        </p:blipFill>
        <p:spPr bwMode="auto">
          <a:xfrm>
            <a:off x="10" y="7"/>
            <a:ext cx="9937749" cy="6840538"/>
          </a:xfrm>
          <a:prstGeom prst="frame">
            <a:avLst>
              <a:gd name="adj1" fmla="val 11580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96892" y="6340167"/>
            <a:ext cx="2318807" cy="364195"/>
          </a:xfrm>
          <a:prstGeom prst="rect">
            <a:avLst/>
          </a:prstGeom>
        </p:spPr>
        <p:txBody>
          <a:bodyPr/>
          <a:lstStyle/>
          <a:p>
            <a:fld id="{6448521A-2B1D-4AA1-A186-F101748E4F09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395402" y="6340167"/>
            <a:ext cx="3146954" cy="36419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42780" y="6270516"/>
            <a:ext cx="2318807" cy="364195"/>
          </a:xfrm>
          <a:prstGeom prst="rect">
            <a:avLst/>
          </a:prstGeom>
        </p:spPr>
        <p:txBody>
          <a:bodyPr/>
          <a:lstStyle/>
          <a:p>
            <a:fld id="{E1159976-0A48-4EA7-AA12-8D3FDAF9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96" y="272360"/>
            <a:ext cx="3269453" cy="115909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5389" y="272360"/>
            <a:ext cx="5555476" cy="583821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6896" y="1431450"/>
            <a:ext cx="3269453" cy="46791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6892" y="6340167"/>
            <a:ext cx="2318807" cy="364195"/>
          </a:xfrm>
          <a:prstGeom prst="rect">
            <a:avLst/>
          </a:prstGeom>
        </p:spPr>
        <p:txBody>
          <a:bodyPr/>
          <a:lstStyle/>
          <a:p>
            <a:fld id="{6448521A-2B1D-4AA1-A186-F101748E4F09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95402" y="6340167"/>
            <a:ext cx="3146954" cy="36419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42780" y="6270516"/>
            <a:ext cx="2318807" cy="364195"/>
          </a:xfrm>
          <a:prstGeom prst="rect">
            <a:avLst/>
          </a:prstGeom>
        </p:spPr>
        <p:txBody>
          <a:bodyPr/>
          <a:lstStyle/>
          <a:p>
            <a:fld id="{E1159976-0A48-4EA7-AA12-8D3FDAF9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7871" y="4788381"/>
            <a:ext cx="5962650" cy="56529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7871" y="611217"/>
            <a:ext cx="5962650" cy="4104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7871" y="5353673"/>
            <a:ext cx="5962650" cy="8028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6892" y="6340167"/>
            <a:ext cx="2318807" cy="364195"/>
          </a:xfrm>
          <a:prstGeom prst="rect">
            <a:avLst/>
          </a:prstGeom>
        </p:spPr>
        <p:txBody>
          <a:bodyPr/>
          <a:lstStyle/>
          <a:p>
            <a:fld id="{6448521A-2B1D-4AA1-A186-F101748E4F09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95402" y="6340167"/>
            <a:ext cx="3146954" cy="36419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42780" y="6270516"/>
            <a:ext cx="2318807" cy="364195"/>
          </a:xfrm>
          <a:prstGeom prst="rect">
            <a:avLst/>
          </a:prstGeom>
        </p:spPr>
        <p:txBody>
          <a:bodyPr/>
          <a:lstStyle/>
          <a:p>
            <a:fld id="{E1159976-0A48-4EA7-AA12-8D3FDAF9A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2" descr="http://www.clipart-fr.com/data/wallpaper/Design/wallpaper_fond_ecran_design_0222.jpg"/>
          <p:cNvPicPr>
            <a:picLocks noChangeAspect="1" noChangeArrowheads="1"/>
          </p:cNvPicPr>
          <p:nvPr userDrawn="1"/>
        </p:nvPicPr>
        <p:blipFill>
          <a:blip r:embed="rId13" cstate="print"/>
          <a:srcRect b="25000"/>
          <a:stretch>
            <a:fillRect/>
          </a:stretch>
        </p:blipFill>
        <p:spPr bwMode="auto">
          <a:xfrm>
            <a:off x="10" y="7"/>
            <a:ext cx="9937749" cy="68405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4579" y="1332037"/>
            <a:ext cx="520362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нструктор </a:t>
            </a:r>
            <a:r>
              <a:rPr lang="ru-RU" sz="2800" b="1" dirty="0"/>
              <a:t>по физической культуре </a:t>
            </a:r>
          </a:p>
          <a:p>
            <a:r>
              <a:rPr lang="ru-RU" sz="2800" b="1" dirty="0"/>
              <a:t>в</a:t>
            </a:r>
            <a:r>
              <a:rPr lang="ru-RU" sz="2800" b="1" dirty="0" smtClean="0"/>
              <a:t>ысшей </a:t>
            </a:r>
            <a:r>
              <a:rPr lang="ru-RU" sz="2800" b="1" dirty="0"/>
              <a:t>квалификационной категории</a:t>
            </a:r>
            <a:r>
              <a:rPr lang="ru-RU" sz="2800" b="1" dirty="0" smtClean="0"/>
              <a:t>.</a:t>
            </a:r>
          </a:p>
          <a:p>
            <a:r>
              <a:rPr lang="ru-RU" sz="2400" b="1" dirty="0" smtClean="0"/>
              <a:t> </a:t>
            </a:r>
          </a:p>
          <a:p>
            <a:r>
              <a:rPr lang="ru-RU" sz="3200" b="1" dirty="0" err="1" smtClean="0"/>
              <a:t>Жижина</a:t>
            </a:r>
            <a:r>
              <a:rPr lang="ru-RU" sz="3200" b="1" dirty="0" smtClean="0"/>
              <a:t>  Мария  Егоровна</a:t>
            </a:r>
            <a:r>
              <a:rPr lang="ru-RU" sz="3200" dirty="0" smtClean="0"/>
              <a:t>.</a:t>
            </a:r>
          </a:p>
          <a:p>
            <a:endParaRPr lang="ru-RU" sz="2400" dirty="0"/>
          </a:p>
          <a:p>
            <a:r>
              <a:rPr lang="ru-RU" sz="5400" dirty="0" smtClean="0"/>
              <a:t>МАДОУ </a:t>
            </a:r>
            <a:r>
              <a:rPr lang="ru-RU" sz="5400" dirty="0"/>
              <a:t>№</a:t>
            </a:r>
            <a:r>
              <a:rPr lang="ru-RU" sz="5400" dirty="0" smtClean="0"/>
              <a:t>111.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11" y="1181720"/>
            <a:ext cx="8677055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/>
              <a:t>Массажёры</a:t>
            </a:r>
            <a:r>
              <a:rPr lang="ru-RU" sz="2800" b="1" dirty="0" smtClean="0"/>
              <a:t>  для тела из капсул от киндер-сюрпризов.</a:t>
            </a:r>
          </a:p>
          <a:p>
            <a:endParaRPr lang="ru-RU" sz="2400" b="1" dirty="0" smtClean="0"/>
          </a:p>
          <a:p>
            <a:r>
              <a:rPr lang="ru-RU" sz="2400" b="1" dirty="0" err="1" smtClean="0"/>
              <a:t>Массажёр</a:t>
            </a:r>
            <a:r>
              <a:rPr lang="ru-RU" sz="2400" b="1" dirty="0" smtClean="0"/>
              <a:t>  служит для использования детьми как  </a:t>
            </a:r>
            <a:r>
              <a:rPr lang="ru-RU" sz="2400" b="1" dirty="0" err="1" smtClean="0"/>
              <a:t>спино</a:t>
            </a:r>
            <a:r>
              <a:rPr lang="ru-RU" sz="2400" b="1" dirty="0" smtClean="0"/>
              <a:t>-</a:t>
            </a:r>
          </a:p>
          <a:p>
            <a:r>
              <a:rPr lang="ru-RU" sz="2400" b="1" dirty="0" err="1" smtClean="0"/>
              <a:t>массажёр</a:t>
            </a:r>
            <a:r>
              <a:rPr lang="ru-RU" sz="2400" b="1" dirty="0" smtClean="0"/>
              <a:t> . Удобен при массаже головы, шеи , верхнего</a:t>
            </a:r>
          </a:p>
          <a:p>
            <a:r>
              <a:rPr lang="ru-RU" sz="2400" b="1" dirty="0"/>
              <a:t>п</a:t>
            </a:r>
            <a:r>
              <a:rPr lang="ru-RU" sz="2400" b="1" dirty="0" smtClean="0"/>
              <a:t>лечевого  пояса, спины , ног. </a:t>
            </a:r>
            <a:r>
              <a:rPr lang="ru-RU" sz="2400" b="1" dirty="0" err="1" smtClean="0"/>
              <a:t>Массажёры</a:t>
            </a:r>
            <a:r>
              <a:rPr lang="ru-RU" sz="2400" b="1" dirty="0" smtClean="0"/>
              <a:t>  можно </a:t>
            </a:r>
          </a:p>
          <a:p>
            <a:r>
              <a:rPr lang="ru-RU" sz="2400" b="1" dirty="0" smtClean="0"/>
              <a:t> использовать для  выполнения общеразвивающих</a:t>
            </a:r>
          </a:p>
          <a:p>
            <a:r>
              <a:rPr lang="ru-RU" sz="2400" b="1" dirty="0"/>
              <a:t>у</a:t>
            </a:r>
            <a:r>
              <a:rPr lang="ru-RU" sz="2400" b="1" dirty="0" smtClean="0"/>
              <a:t>пражнений , гимнастики после сна, во время </a:t>
            </a:r>
            <a:r>
              <a:rPr lang="ru-RU" sz="2400" b="1" dirty="0" err="1" smtClean="0"/>
              <a:t>физкуль</a:t>
            </a:r>
            <a:r>
              <a:rPr lang="ru-RU" sz="2400" b="1" dirty="0" smtClean="0"/>
              <a:t>-</a:t>
            </a:r>
          </a:p>
          <a:p>
            <a:r>
              <a:rPr lang="ru-RU" sz="2400" b="1" dirty="0" err="1"/>
              <a:t>т</a:t>
            </a:r>
            <a:r>
              <a:rPr lang="ru-RU" sz="2400" b="1" dirty="0" err="1" smtClean="0"/>
              <a:t>урных</a:t>
            </a:r>
            <a:r>
              <a:rPr lang="ru-RU" sz="2400" b="1" dirty="0" smtClean="0"/>
              <a:t> мероприятий, в свободной деятельности.</a:t>
            </a:r>
          </a:p>
          <a:p>
            <a:r>
              <a:rPr lang="ru-RU" sz="2400" b="1" dirty="0" smtClean="0"/>
              <a:t>Использование тренажеров повышает мышечный тонус,</a:t>
            </a:r>
          </a:p>
          <a:p>
            <a:r>
              <a:rPr lang="ru-RU" sz="2400" b="1" dirty="0"/>
              <a:t>у</a:t>
            </a:r>
            <a:r>
              <a:rPr lang="ru-RU" sz="2400" b="1" dirty="0" smtClean="0"/>
              <a:t>лучшает кровообращение , активизирует </a:t>
            </a:r>
            <a:r>
              <a:rPr lang="ru-RU" sz="2400" b="1" dirty="0" err="1" smtClean="0"/>
              <a:t>окислительно</a:t>
            </a:r>
            <a:r>
              <a:rPr lang="ru-RU" sz="2400" b="1" dirty="0" smtClean="0"/>
              <a:t>-</a:t>
            </a:r>
          </a:p>
          <a:p>
            <a:r>
              <a:rPr lang="ru-RU" sz="2400" b="1" dirty="0" smtClean="0"/>
              <a:t>восстановительные  процессы в мышцах , суставах, тканях.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6452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 (6)\P00730-1324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2299003" y="-30539"/>
            <a:ext cx="515112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020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 (6)\P00729-1452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499" y="889324"/>
            <a:ext cx="6768000" cy="50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203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овая папка (6)\P00729-1508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07" y="827981"/>
            <a:ext cx="6768000" cy="50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095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Новая папка (6)\P00729-150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483" y="683965"/>
            <a:ext cx="7200000" cy="54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072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овая папка (6)\P00729-1502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499" y="1044005"/>
            <a:ext cx="6815999" cy="51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1492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97</Words>
  <Application>Microsoft Office PowerPoint</Application>
  <PresentationFormat>Произвольный</PresentationFormat>
  <Paragraphs>19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User</cp:lastModifiedBy>
  <cp:revision>93</cp:revision>
  <dcterms:created xsi:type="dcterms:W3CDTF">2017-04-23T19:09:40Z</dcterms:created>
  <dcterms:modified xsi:type="dcterms:W3CDTF">2023-02-08T10:13:43Z</dcterms:modified>
</cp:coreProperties>
</file>