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0" r:id="rId15"/>
    <p:sldId id="269" r:id="rId16"/>
    <p:sldId id="271" r:id="rId17"/>
    <p:sldId id="273" r:id="rId18"/>
    <p:sldId id="274" r:id="rId19"/>
    <p:sldId id="275" r:id="rId20"/>
    <p:sldId id="276" r:id="rId21"/>
    <p:sldId id="272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A8730-F64E-4BEA-8580-3C3A012077A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46A90-CFD7-47AB-803B-C64A88D47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42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3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143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3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282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30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03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209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936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200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268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00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9D9C7-15EB-45C0-B7DB-F58679851185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505DB-9B49-4A83-BB74-421E6F29C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074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67"/>
            <a:ext cx="9151663" cy="6844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Литературно-лингвистическая викторина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2624336" cy="148972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9-11 классы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4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</a:t>
            </a:r>
            <a:r>
              <a:rPr lang="ru-RU" dirty="0" smtClean="0"/>
              <a:t>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Какому сказочному персонажу Г.Х. Андерсена поставлен памятник в столице Дании Копенгагене?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Девочке со спичками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Гадкому утенку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Русалочке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 descr="Картинки по запросу Русалочка Дания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774486"/>
            <a:ext cx="3904109" cy="288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4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называется служебное слово, соединяющее предложения и слова внутри предложения?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Предлог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Союз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Междомети</a:t>
            </a:r>
            <a:r>
              <a:rPr lang="ru-RU" dirty="0"/>
              <a:t>е</a:t>
            </a:r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4" y="3112350"/>
            <a:ext cx="5078681" cy="33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61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называется служебное слово, соединяющее предложения и слова внутри предложения?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Предлог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Союз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Междомети</a:t>
            </a:r>
            <a:r>
              <a:rPr lang="ru-RU" dirty="0"/>
              <a:t>е</a:t>
            </a:r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4" y="3112350"/>
            <a:ext cx="5078681" cy="33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10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Какая детская книга была написана преподавателем математики Оксфордского университета?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«Винни-Пух»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«Книга джунглей»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«Приключения </a:t>
            </a:r>
          </a:p>
          <a:p>
            <a:pPr marL="0" indent="0">
              <a:buNone/>
            </a:pPr>
            <a:r>
              <a:rPr lang="ru-RU" dirty="0" smtClean="0"/>
              <a:t>Алисы в Стране чудес»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8941" y="3284984"/>
            <a:ext cx="3955634" cy="263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63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Какая детская книга была написана преподавателем математики Оксфордского университета?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«Винни-Пух»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«Книга джунглей»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«Приключения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Алисы в Стране чудес»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Картинки по запросу алиса в стране чудес дисней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101574"/>
            <a:ext cx="3977680" cy="318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17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подарил А.С. Пушкину свой портрет с надписью «Победителю-ученику от побеждённого учителя»?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Г.Р. Державин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В.А. Жуковский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Н.М. Карамзин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8941" y="3284984"/>
            <a:ext cx="3955634" cy="263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33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подарил А.С. Пушкину свой портрет с надписью «Победителю-ученику от побеждённого учителя»?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Г.Р. Державин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В.А. Жуковский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Н.М. Карамзин</a:t>
            </a:r>
            <a:endParaRPr lang="ru-RU" dirty="0"/>
          </a:p>
        </p:txBody>
      </p:sp>
      <p:pic>
        <p:nvPicPr>
          <p:cNvPr id="3074" name="Picture 2" descr="Картинки по запросу Жуковский и Пушки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708920"/>
            <a:ext cx="3181350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54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какому роду относится аббревиатура СНГ?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 мужскому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 среднему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 женскому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4845" y="2708920"/>
            <a:ext cx="4819730" cy="321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какому роду относится аббревиатура СНГ?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 мужскому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К среднему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 женскому</a:t>
            </a:r>
            <a:endParaRPr lang="ru-RU" dirty="0"/>
          </a:p>
        </p:txBody>
      </p:sp>
      <p:pic>
        <p:nvPicPr>
          <p:cNvPr id="16386" name="Picture 2" descr="Картинки по запросу снг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012290"/>
            <a:ext cx="6338717" cy="266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91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 вопрос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какому роду литературы относится произведение У. Шекспира «Двенадцатая ночь»?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Эпос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Лирика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Драма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068960"/>
            <a:ext cx="4819730" cy="321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49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1500" dirty="0" smtClean="0"/>
              <a:t> 1 тур</a:t>
            </a:r>
            <a:endParaRPr lang="ru-RU" sz="11500" dirty="0"/>
          </a:p>
        </p:txBody>
      </p:sp>
    </p:spTree>
    <p:extLst>
      <p:ext uri="{BB962C8B-B14F-4D97-AF65-F5344CB8AC3E}">
        <p14:creationId xmlns:p14="http://schemas.microsoft.com/office/powerpoint/2010/main" val="44050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 вопрос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какому роду литературы относится произведение У. Шекспира «Двенадцатая ночь»?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Эпос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Лирика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Драма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 descr="Картинки по запросу шекспи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996952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8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называется самое известное произведение немецкого поэта и романиста И.В. Гете?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«Фауст»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«Божественная комедия»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«Декамерон»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293096"/>
            <a:ext cx="3667602" cy="2445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91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называется самое известное произведение немецкого поэта и романиста И.В. Гете?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«Фауст»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«Божественная комедия»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«Декамерон»</a:t>
            </a:r>
            <a:endParaRPr lang="ru-RU" dirty="0"/>
          </a:p>
        </p:txBody>
      </p:sp>
      <p:pic>
        <p:nvPicPr>
          <p:cNvPr id="20482" name="Picture 2" descr="Картинки по запросу фауст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996952"/>
            <a:ext cx="2573241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Каким термином можно назвать словосочетание «с гулькин нос»?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Метафора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Метонимия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Фразеологизм 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212976"/>
            <a:ext cx="4747722" cy="316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04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Каким термином можно назвать словосочетание «с гулькин нос»?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Метафора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Метонимия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Фразеологизм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212976"/>
            <a:ext cx="4747722" cy="316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37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звали испанского дворянина, бессердечного соблазнителя, о котором написано более 200 произведений мировой литературы?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Дон Жуан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Казанова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Синяя борода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717032"/>
            <a:ext cx="4315674" cy="287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84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звали испанского дворянина, бессердечного соблазнителя, о котором написано более 200 произведений мировой литературы?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Дон Жуан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Казанова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Синяя борода</a:t>
            </a:r>
            <a:endParaRPr lang="ru-RU" dirty="0"/>
          </a:p>
        </p:txBody>
      </p:sp>
      <p:pic>
        <p:nvPicPr>
          <p:cNvPr id="22530" name="Picture 2" descr="Картинки по запросу Дон Жу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284984"/>
            <a:ext cx="216477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53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13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какому роду относится слово тапки?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Мужскому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Среднему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Женскому </a:t>
            </a:r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068960"/>
            <a:ext cx="4963746" cy="330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99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13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какому роду относится слово тапки?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Мужскому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Среднему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Женскому </a:t>
            </a:r>
          </a:p>
        </p:txBody>
      </p:sp>
      <p:pic>
        <p:nvPicPr>
          <p:cNvPr id="26626" name="Picture 2" descr="Картинки по запросу тапк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848376"/>
            <a:ext cx="3626768" cy="349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65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14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Какая пара слов является омонимами?</a:t>
            </a:r>
          </a:p>
          <a:p>
            <a:r>
              <a:rPr lang="ru-RU" dirty="0" smtClean="0"/>
              <a:t>Ключ скрипичный – ключ дверной</a:t>
            </a:r>
          </a:p>
          <a:p>
            <a:r>
              <a:rPr lang="ru-RU" dirty="0" smtClean="0"/>
              <a:t>Косный-костный</a:t>
            </a:r>
          </a:p>
          <a:p>
            <a:r>
              <a:rPr lang="ru-RU" dirty="0" smtClean="0"/>
              <a:t>Туман-смог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4634" y="3212976"/>
            <a:ext cx="4963746" cy="330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75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называется фигурный знак, обозначающий целое понятие или слово?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Б</a:t>
            </a:r>
            <a:r>
              <a:rPr lang="ru-RU" dirty="0" smtClean="0"/>
              <a:t>уква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Иероглиф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Логотип </a:t>
            </a:r>
            <a:endParaRPr lang="ru-RU" dirty="0"/>
          </a:p>
        </p:txBody>
      </p:sp>
      <p:pic>
        <p:nvPicPr>
          <p:cNvPr id="2050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3" y="2949902"/>
            <a:ext cx="5294704" cy="3529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52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14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Какая пара слов является омонимами?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Ключ скрипичный – ключ дверной</a:t>
            </a:r>
          </a:p>
          <a:p>
            <a:r>
              <a:rPr lang="ru-RU" dirty="0" smtClean="0"/>
              <a:t>Косный-костный</a:t>
            </a:r>
          </a:p>
          <a:p>
            <a:r>
              <a:rPr lang="ru-RU" dirty="0" smtClean="0"/>
              <a:t>Туман-смог</a:t>
            </a:r>
            <a:endParaRPr lang="ru-RU" dirty="0"/>
          </a:p>
        </p:txBody>
      </p:sp>
      <p:pic>
        <p:nvPicPr>
          <p:cNvPr id="28674" name="Picture 2" descr="Картинки по запросу ключ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464672"/>
            <a:ext cx="4677644" cy="272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8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15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ожила Белоснежка в сказке?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 поцелуя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Благодаря фее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Слуги уронили гроб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8730" y="3789040"/>
            <a:ext cx="4099650" cy="273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5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15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ожила Белоснежка в сказке?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 поцелуя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Благодаря фее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Слуги уронили гроб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22" name="Picture 2" descr="Картинки по запросу белоснежка в гроб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186189"/>
            <a:ext cx="3889276" cy="311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07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1500" dirty="0" smtClean="0"/>
              <a:t> 2 тур</a:t>
            </a:r>
            <a:endParaRPr lang="ru-RU" sz="11500" dirty="0"/>
          </a:p>
        </p:txBody>
      </p:sp>
    </p:spTree>
    <p:extLst>
      <p:ext uri="{BB962C8B-B14F-4D97-AF65-F5344CB8AC3E}">
        <p14:creationId xmlns:p14="http://schemas.microsoft.com/office/powerpoint/2010/main" val="374555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Назовите автора двух знаменитых поэм «Илиада» и «Одиссея»</a:t>
            </a:r>
            <a:endParaRPr lang="ru-RU" sz="4000" dirty="0"/>
          </a:p>
        </p:txBody>
      </p:sp>
      <p:pic>
        <p:nvPicPr>
          <p:cNvPr id="3379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068960"/>
            <a:ext cx="4497735" cy="34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95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Гомер </a:t>
            </a:r>
            <a:endParaRPr lang="ru-RU" dirty="0"/>
          </a:p>
        </p:txBody>
      </p:sp>
      <p:pic>
        <p:nvPicPr>
          <p:cNvPr id="32770" name="Picture 2" descr="Картинки по запросу Гомер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420888"/>
            <a:ext cx="2745161" cy="399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55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Замените синонимом устаревшее слово «</a:t>
            </a:r>
            <a:r>
              <a:rPr lang="ru-RU" sz="4000" dirty="0" err="1" smtClean="0"/>
              <a:t>взрачный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068960"/>
            <a:ext cx="4497735" cy="34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97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Красивый, крепкий</a:t>
            </a:r>
            <a:endParaRPr lang="ru-RU" sz="4000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068960"/>
            <a:ext cx="4497735" cy="34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00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</a:t>
            </a:r>
            <a:r>
              <a:rPr lang="ru-RU" dirty="0" smtClean="0"/>
              <a:t>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Укажите название произведения, к которому относится данная иллюстрация</a:t>
            </a:r>
            <a:endParaRPr lang="ru-RU" sz="3600" dirty="0"/>
          </a:p>
        </p:txBody>
      </p:sp>
      <p:pic>
        <p:nvPicPr>
          <p:cNvPr id="34818" name="Picture 2" descr="Картинки по запросу иллюстрации к книга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4608512" cy="358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10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</a:t>
            </a:r>
            <a:r>
              <a:rPr lang="ru-RU" dirty="0" smtClean="0"/>
              <a:t>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А. Волков «Волшебник Изумрудного города»</a:t>
            </a:r>
            <a:endParaRPr lang="ru-RU" sz="3600" dirty="0"/>
          </a:p>
        </p:txBody>
      </p:sp>
      <p:pic>
        <p:nvPicPr>
          <p:cNvPr id="34818" name="Picture 2" descr="Картинки по запросу иллюстрации к книга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4608512" cy="358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37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называется фигурный знак, обозначающий целое понятие или слово?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Б</a:t>
            </a:r>
            <a:r>
              <a:rPr lang="ru-RU" dirty="0" smtClean="0"/>
              <a:t>уква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Иероглиф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Логотип </a:t>
            </a:r>
            <a:endParaRPr lang="ru-RU" dirty="0"/>
          </a:p>
        </p:txBody>
      </p:sp>
      <p:pic>
        <p:nvPicPr>
          <p:cNvPr id="15362" name="Picture 2" descr="Картинки по запросу иероглиф счасть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291752"/>
            <a:ext cx="3672408" cy="243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4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</a:t>
            </a:r>
            <a:r>
              <a:rPr lang="ru-RU" dirty="0" smtClean="0"/>
              <a:t>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Кто убил на дуэли М.Ю. Лермонтова?</a:t>
            </a:r>
            <a:endParaRPr lang="ru-RU" sz="4000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068960"/>
            <a:ext cx="4497735" cy="34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28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</a:t>
            </a:r>
            <a:r>
              <a:rPr lang="ru-RU" dirty="0" smtClean="0"/>
              <a:t>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Николай Мартынов</a:t>
            </a:r>
            <a:endParaRPr lang="ru-RU" sz="4000" dirty="0"/>
          </a:p>
        </p:txBody>
      </p:sp>
      <p:pic>
        <p:nvPicPr>
          <p:cNvPr id="37890" name="Picture 2" descr="Картинки по запросу дуэль лермонт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8951" y="3212976"/>
            <a:ext cx="4752975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07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Какие карты должны были принести </a:t>
            </a:r>
            <a:r>
              <a:rPr lang="ru-RU" dirty="0" err="1" smtClean="0"/>
              <a:t>Германну</a:t>
            </a:r>
            <a:r>
              <a:rPr lang="ru-RU" dirty="0" smtClean="0"/>
              <a:t> богатство в повести «Пиковая дама»?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068960"/>
            <a:ext cx="4497735" cy="34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51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Тройка, семерка и туз</a:t>
            </a:r>
            <a:endParaRPr lang="ru-RU" dirty="0"/>
          </a:p>
        </p:txBody>
      </p:sp>
      <p:pic>
        <p:nvPicPr>
          <p:cNvPr id="40962" name="Picture 2" descr="Картинки по запросу тройка семерка ту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2556" y="2708920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59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</a:t>
            </a:r>
            <a:r>
              <a:rPr lang="ru-RU" dirty="0" smtClean="0"/>
              <a:t>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Назовите человека на фото</a:t>
            </a:r>
            <a:endParaRPr lang="ru-RU" dirty="0"/>
          </a:p>
        </p:txBody>
      </p:sp>
      <p:pic>
        <p:nvPicPr>
          <p:cNvPr id="43010" name="Picture 2" descr="Картинки по запросу Тютч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276872"/>
            <a:ext cx="3096344" cy="404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17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</a:t>
            </a:r>
            <a:r>
              <a:rPr lang="ru-RU" dirty="0" smtClean="0"/>
              <a:t>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Фёдор Иванович Тютчев</a:t>
            </a:r>
            <a:endParaRPr lang="ru-RU" dirty="0"/>
          </a:p>
        </p:txBody>
      </p:sp>
      <p:pic>
        <p:nvPicPr>
          <p:cNvPr id="43010" name="Picture 2" descr="Картинки по запросу Тютч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276872"/>
            <a:ext cx="3096344" cy="404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22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Из какого произведения строки: «Послушай! Ври да знай же меру»</a:t>
            </a:r>
            <a:endParaRPr lang="ru-RU" dirty="0"/>
          </a:p>
        </p:txBody>
      </p:sp>
      <p:pic>
        <p:nvPicPr>
          <p:cNvPr id="5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068960"/>
            <a:ext cx="4497735" cy="34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12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А.С. Грибоедов «Горе от ума»</a:t>
            </a:r>
            <a:endParaRPr lang="ru-RU" dirty="0"/>
          </a:p>
        </p:txBody>
      </p:sp>
      <p:sp>
        <p:nvSpPr>
          <p:cNvPr id="4" name="AutoShape 2" descr="Картинки по запросу Горе от у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Картинки по запросу Горе от ум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38" name="Picture 6" descr="Картинки по запросу Горе от ум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276872"/>
            <a:ext cx="4540556" cy="443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6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Как называется наука, изучающая происхождение, историю  слов?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068960"/>
            <a:ext cx="4497735" cy="34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74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Этимология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068960"/>
            <a:ext cx="4497735" cy="34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54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Какая часть сложных слов обладает значением «против»?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Ультра-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Пост-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Контр-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3" y="2949902"/>
            <a:ext cx="5294704" cy="3529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02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Укажите название произведения, к которому относится данная иллюстрация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Картинки по запросу ночь перед рождеством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2852936"/>
            <a:ext cx="4467225" cy="366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5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Н.В. Гоголь «Ночь перед Рождеством»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Картинки по запросу ночь перед рождеством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2852936"/>
            <a:ext cx="4467225" cy="366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3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Сколько согласных букв в русском языке?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068960"/>
            <a:ext cx="4497735" cy="34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33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27</a:t>
            </a:r>
            <a:endParaRPr lang="ru-RU" dirty="0"/>
          </a:p>
        </p:txBody>
      </p:sp>
      <p:pic>
        <p:nvPicPr>
          <p:cNvPr id="2050" name="Picture 2" descr="Картинки по запросу согласны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636912"/>
            <a:ext cx="666750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13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Какая часть сложных слов обладает значением «против»?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Ультра-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Пост-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Контр-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3" y="2949902"/>
            <a:ext cx="5294704" cy="3529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85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называется литературное произведение, имитирующее другое литературное произведение?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Пародия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Фарс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Эпиграмма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5" y="3093916"/>
            <a:ext cx="5078681" cy="33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70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называется литературное произведение, имитирующее другое литературное произведение?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Пародия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Фарс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Эпиграмма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4" y="3112350"/>
            <a:ext cx="5078681" cy="33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53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</a:t>
            </a:r>
            <a:r>
              <a:rPr lang="ru-RU" dirty="0" smtClean="0"/>
              <a:t>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Какому сказочному персонажу Г.Х. Андерсена поставлен памятник в столице Дании Копенгагене?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Девочке со спичками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Гадкому утенку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Русалочке</a:t>
            </a:r>
            <a:endParaRPr lang="ru-RU" dirty="0"/>
          </a:p>
        </p:txBody>
      </p:sp>
      <p:pic>
        <p:nvPicPr>
          <p:cNvPr id="4" name="Picture 2" descr="Картинки по запросу перо и кн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717032"/>
            <a:ext cx="4433455" cy="295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80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733</Words>
  <Application>Microsoft Office PowerPoint</Application>
  <PresentationFormat>Экран (4:3)</PresentationFormat>
  <Paragraphs>196</Paragraphs>
  <Slides>53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Тема Office</vt:lpstr>
      <vt:lpstr>Литературно-лингвистическая викторина</vt:lpstr>
      <vt:lpstr>Презентация PowerPoint</vt:lpstr>
      <vt:lpstr>1 вопрос</vt:lpstr>
      <vt:lpstr>1 вопрос</vt:lpstr>
      <vt:lpstr>2 вопрос</vt:lpstr>
      <vt:lpstr>2 вопрос</vt:lpstr>
      <vt:lpstr>3 вопрос</vt:lpstr>
      <vt:lpstr>3 вопрос</vt:lpstr>
      <vt:lpstr>4 вопрос</vt:lpstr>
      <vt:lpstr>4 вопрос</vt:lpstr>
      <vt:lpstr>5 вопрос</vt:lpstr>
      <vt:lpstr>5 вопрос</vt:lpstr>
      <vt:lpstr>6 вопрос</vt:lpstr>
      <vt:lpstr>6 вопрос</vt:lpstr>
      <vt:lpstr>7 вопрос</vt:lpstr>
      <vt:lpstr>7 вопрос</vt:lpstr>
      <vt:lpstr>8 вопрос</vt:lpstr>
      <vt:lpstr>8 вопрос</vt:lpstr>
      <vt:lpstr>9 вопрос </vt:lpstr>
      <vt:lpstr>9 вопрос </vt:lpstr>
      <vt:lpstr>10 вопрос</vt:lpstr>
      <vt:lpstr>10 вопрос</vt:lpstr>
      <vt:lpstr>11 вопрос</vt:lpstr>
      <vt:lpstr>11 вопрос</vt:lpstr>
      <vt:lpstr>12 вопрос</vt:lpstr>
      <vt:lpstr>12 вопрос</vt:lpstr>
      <vt:lpstr>13 вопрос</vt:lpstr>
      <vt:lpstr>13 вопрос</vt:lpstr>
      <vt:lpstr>14 вопрос</vt:lpstr>
      <vt:lpstr>14 вопрос</vt:lpstr>
      <vt:lpstr>15 вопрос</vt:lpstr>
      <vt:lpstr>15 вопрос</vt:lpstr>
      <vt:lpstr>Презентация PowerPoint</vt:lpstr>
      <vt:lpstr>1 вопрос</vt:lpstr>
      <vt:lpstr>2 вопрос</vt:lpstr>
      <vt:lpstr>2 вопрос</vt:lpstr>
      <vt:lpstr>2 вопрос</vt:lpstr>
      <vt:lpstr>3 вопрос</vt:lpstr>
      <vt:lpstr>3 вопрос</vt:lpstr>
      <vt:lpstr>4 вопрос</vt:lpstr>
      <vt:lpstr>4 вопрос</vt:lpstr>
      <vt:lpstr>5 вопрос</vt:lpstr>
      <vt:lpstr>5 вопрос</vt:lpstr>
      <vt:lpstr>6 вопрос</vt:lpstr>
      <vt:lpstr>6 вопрос</vt:lpstr>
      <vt:lpstr>7 вопрос</vt:lpstr>
      <vt:lpstr>7 вопрос</vt:lpstr>
      <vt:lpstr>8 вопрос</vt:lpstr>
      <vt:lpstr>8 вопрос</vt:lpstr>
      <vt:lpstr>9 вопрос</vt:lpstr>
      <vt:lpstr>9 вопрос</vt:lpstr>
      <vt:lpstr>10 вопрос</vt:lpstr>
      <vt:lpstr>10 вопрос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Литературно-лингвистическая викторина</dc:title>
  <dc:creator>Дом</dc:creator>
  <cp:lastModifiedBy>Taty Taty</cp:lastModifiedBy>
  <cp:revision>18</cp:revision>
  <cp:lastPrinted>2016-11-18T18:21:12Z</cp:lastPrinted>
  <dcterms:created xsi:type="dcterms:W3CDTF">2016-11-13T14:42:13Z</dcterms:created>
  <dcterms:modified xsi:type="dcterms:W3CDTF">2018-10-10T04:50:39Z</dcterms:modified>
</cp:coreProperties>
</file>