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МАСТЕР-КЛАСС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Коврик из семян</a:t>
            </a:r>
            <a:endParaRPr lang="ru-RU" b="1" dirty="0" smtClean="0">
              <a:solidFill>
                <a:srgbClr val="FF0000"/>
              </a:solidFill>
              <a:latin typeface="Franklin Gothic Heavy" pitchFamily="34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Воспитатель: </a:t>
            </a:r>
            <a:r>
              <a:rPr lang="ru-RU" sz="1600" dirty="0" err="1" smtClean="0">
                <a:solidFill>
                  <a:schemeClr val="tx1"/>
                </a:solidFill>
                <a:latin typeface="Franklin Gothic Heavy" pitchFamily="34" charset="0"/>
              </a:rPr>
              <a:t>Андрецова</a:t>
            </a:r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 Н.Ю.</a:t>
            </a:r>
            <a:endParaRPr lang="ru-RU" sz="16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AutoShape 2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648200"/>
            <a:ext cx="2362200" cy="1770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553200" cy="5745162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b="1" dirty="0" smtClean="0"/>
              <a:t> </a:t>
            </a:r>
            <a:r>
              <a:rPr lang="ru-RU" sz="2000" b="1" dirty="0" smtClean="0"/>
              <a:t>Важной частью развития ребенка является формирование стопы. От ее правильного положения зависит, будет ли у малыша плоскостопие, проблемы со спиной, позвоночником и ногами. Чем чаще ребенок ходит по плоской поверхности, тем выше риск, что у него будет плоскостопие, которое ведет к массе проблем со здоровьем в будущем</a:t>
            </a:r>
            <a:r>
              <a:rPr lang="ru-RU" sz="2000" b="1" dirty="0" smtClean="0"/>
              <a:t>. Ходьба </a:t>
            </a:r>
            <a:r>
              <a:rPr lang="ru-RU" sz="2000" b="1" dirty="0" smtClean="0"/>
              <a:t>по массажному коврику позволит устранить легкие формы дефектов и способствует правильному формированию организма. </a:t>
            </a:r>
            <a:r>
              <a:rPr lang="ru-RU" sz="2000" b="1" dirty="0" smtClean="0"/>
              <a:t>Также ходьба </a:t>
            </a:r>
            <a:r>
              <a:rPr lang="ru-RU" sz="2000" b="1" dirty="0" smtClean="0"/>
              <a:t>по массажному коврику стимулирует биологически активные точки на ногах, они, в свою очередь, посылают стимулирующие сигналы в кору головного мозга. Ребенок начинает развиваться </a:t>
            </a:r>
            <a:r>
              <a:rPr lang="ru-RU" sz="2000" b="1" dirty="0" smtClean="0"/>
              <a:t>быстрее.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Цель: </a:t>
            </a:r>
            <a:r>
              <a:rPr lang="ru-RU" sz="1800" b="1" dirty="0" smtClean="0">
                <a:latin typeface="Arial Black" pitchFamily="34" charset="0"/>
              </a:rPr>
              <a:t>распространение и передача педагогического опыта, обучение приемам изготовления </a:t>
            </a:r>
            <a:r>
              <a:rPr lang="ru-RU" sz="1800" b="1" dirty="0" smtClean="0">
                <a:latin typeface="Arial Black" pitchFamily="34" charset="0"/>
              </a:rPr>
              <a:t>массажного коврика из семян.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Задачи: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- Повышение профессионального мастерства педагогов;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- Знакомство педагогов и родителей с приемами изготовления </a:t>
            </a:r>
            <a:r>
              <a:rPr lang="ru-RU" sz="1800" b="1" dirty="0" smtClean="0">
                <a:latin typeface="Arial Black" pitchFamily="34" charset="0"/>
              </a:rPr>
              <a:t>массажного коврика из семян.</a:t>
            </a: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6876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Arial Black" pitchFamily="34" charset="0"/>
              </a:rPr>
              <a:t>Для изготовления </a:t>
            </a:r>
            <a:r>
              <a:rPr lang="ru-RU" sz="1800" b="1" dirty="0" smtClean="0">
                <a:latin typeface="Arial Black" pitchFamily="34" charset="0"/>
              </a:rPr>
              <a:t>коврика</a:t>
            </a:r>
            <a:r>
              <a:rPr lang="ru-RU" sz="1800" b="1" dirty="0" smtClean="0">
                <a:latin typeface="Arial Black" pitchFamily="34" charset="0"/>
              </a:rPr>
              <a:t> нам </a:t>
            </a:r>
            <a:r>
              <a:rPr lang="ru-RU" sz="1800" b="1" dirty="0" smtClean="0">
                <a:latin typeface="Arial Black" pitchFamily="34" charset="0"/>
              </a:rPr>
              <a:t>потребуется: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1. семена;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2. кофейные </a:t>
            </a:r>
            <a:r>
              <a:rPr lang="ru-RU" sz="1800" b="1" dirty="0" smtClean="0">
                <a:latin typeface="Arial Black" pitchFamily="34" charset="0"/>
              </a:rPr>
              <a:t>зерна</a:t>
            </a:r>
            <a:r>
              <a:rPr lang="ru-RU" sz="1800" b="1" dirty="0" smtClean="0">
                <a:latin typeface="Arial Black" pitchFamily="34" charset="0"/>
              </a:rPr>
              <a:t>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3. косточки </a:t>
            </a:r>
            <a:r>
              <a:rPr lang="ru-RU" sz="1800" b="1" dirty="0" smtClean="0">
                <a:latin typeface="Arial Black" pitchFamily="34" charset="0"/>
              </a:rPr>
              <a:t>любых плодовых деревьев</a:t>
            </a:r>
            <a:r>
              <a:rPr lang="ru-RU" sz="1800" b="1" dirty="0" smtClean="0">
                <a:latin typeface="Arial Black" pitchFamily="34" charset="0"/>
              </a:rPr>
              <a:t>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4. плотная </a:t>
            </a:r>
            <a:r>
              <a:rPr lang="ru-RU" sz="1800" b="1" dirty="0" smtClean="0">
                <a:latin typeface="Arial Black" pitchFamily="34" charset="0"/>
              </a:rPr>
              <a:t>ткань</a:t>
            </a:r>
            <a:r>
              <a:rPr lang="ru-RU" sz="1800" b="1" dirty="0" smtClean="0">
                <a:latin typeface="Arial Black" pitchFamily="34" charset="0"/>
              </a:rPr>
              <a:t>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5. нитки;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6. швейная машинка.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Ход </a:t>
            </a:r>
            <a:r>
              <a:rPr lang="ru-RU" sz="2000" b="1" dirty="0" smtClean="0"/>
              <a:t>работ</a:t>
            </a:r>
            <a:r>
              <a:rPr lang="ru-RU" sz="2000" b="1" dirty="0" smtClean="0"/>
              <a:t>:</a:t>
            </a:r>
            <a:br>
              <a:rPr lang="ru-RU" sz="2000" b="1" dirty="0" smtClean="0"/>
            </a:br>
            <a:r>
              <a:rPr lang="ru-RU" sz="2000" b="1" dirty="0" smtClean="0"/>
              <a:t>В </a:t>
            </a:r>
            <a:r>
              <a:rPr lang="ru-RU" sz="2000" b="1" dirty="0" smtClean="0"/>
              <a:t>основу коврика положите плотный материал. Семена сквозь него не должны просачиваться, но они обязаны хорошо чувствоваться при ходьбе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 smtClean="0"/>
              <a:t>Раскроите </a:t>
            </a:r>
            <a:r>
              <a:rPr lang="ru-RU" sz="2000" b="1" dirty="0" smtClean="0"/>
              <a:t>всю ткань на небольшие квадраты и сшейте из них мешочки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 smtClean="0"/>
              <a:t>Семена </a:t>
            </a:r>
            <a:r>
              <a:rPr lang="ru-RU" sz="2000" b="1" dirty="0" smtClean="0"/>
              <a:t>перед использованием в качестве наполнителя нужно очень хорошо просушить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 smtClean="0"/>
              <a:t>Заполнять </a:t>
            </a:r>
            <a:r>
              <a:rPr lang="ru-RU" sz="2000" b="1" dirty="0" smtClean="0"/>
              <a:t>мешочки нужно семенами разной величины. Сначала должны быть мелкозернистые элементы, а далее крупнозернистые, затем снова спад жесткости, </a:t>
            </a:r>
            <a:r>
              <a:rPr lang="ru-RU" sz="2000" b="1" dirty="0" smtClean="0"/>
              <a:t>который обеспечит </a:t>
            </a:r>
            <a:r>
              <a:rPr lang="ru-RU" sz="2000" b="1" dirty="0" smtClean="0"/>
              <a:t>отличное воздействие при помощи волн. К тому же, разными материалами можно по-разному воздействовать на точки </a:t>
            </a:r>
            <a:r>
              <a:rPr lang="ru-RU" sz="2000" b="1" dirty="0" smtClean="0"/>
              <a:t>стоп.</a:t>
            </a:r>
            <a:br>
              <a:rPr lang="ru-RU" sz="2000" b="1" dirty="0" smtClean="0"/>
            </a:br>
            <a:r>
              <a:rPr lang="ru-RU" sz="2000" b="1" dirty="0" smtClean="0"/>
              <a:t>Вот </a:t>
            </a:r>
            <a:r>
              <a:rPr lang="ru-RU" sz="2000" b="1" dirty="0" smtClean="0"/>
              <a:t>такой простой и полезный коврик из семян получился. Пользуйтесь им как можно чаще, </a:t>
            </a:r>
            <a:r>
              <a:rPr lang="ru-RU" sz="2000" b="1" dirty="0" smtClean="0"/>
              <a:t>чтобы получить максимальную пользу.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Words>18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МАСТЕР-КЛАСС</vt:lpstr>
      <vt:lpstr>  Важной частью развития ребенка является формирование стопы. От ее правильного положения зависит, будет ли у малыша плоскостопие, проблемы со спиной, позвоночником и ногами. Чем чаще ребенок ходит по плоской поверхности, тем выше риск, что у него будет плоскостопие, которое ведет к массе проблем со здоровьем в будущем. Ходьба по массажному коврику позволит устранить легкие формы дефектов и способствует правильному формированию организма. Также ходьба по массажному коврику стимулирует биологически активные точки на ногах, они, в свою очередь, посылают стимулирующие сигналы в кору головного мозга. Ребенок начинает развиваться быстрее.    Цель: распространение и передача педагогического опыта, обучение приемам изготовления массажного коврика из семян. Задачи: - Повышение профессионального мастерства педагогов; - Знакомство педагогов и родителей с приемами изготовления массажного коврика из семян.</vt:lpstr>
      <vt:lpstr>Для изготовления коврика нам потребуется: 1. семена; 2. кофейные зерна; 3. косточки любых плодовых деревьев; 4. плотная ткань; 5. нитки; 6. швейная машинка.     </vt:lpstr>
      <vt:lpstr>Ход работ: В основу коврика положите плотный материал. Семена сквозь него не должны просачиваться, но они обязаны хорошо чувствоваться при ходьбе. Раскроите всю ткань на небольшие квадраты и сшейте из них мешочки. Семена перед использованием в качестве наполнителя нужно очень хорошо просушить. Заполнять мешочки нужно семенами разной величины. Сначала должны быть мелкозернистые элементы, а далее крупнозернистые, затем снова спад жесткости, который обеспечит отличное воздействие при помощи волн. К тому же, разными материалами можно по-разному воздействовать на точки стоп. Вот такой простой и полезный коврик из семян получился. Пользуйтесь им как можно чаще, чтобы получить максимальную пользу.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31</cp:revision>
  <dcterms:created xsi:type="dcterms:W3CDTF">2017-11-26T08:05:00Z</dcterms:created>
  <dcterms:modified xsi:type="dcterms:W3CDTF">2023-02-14T13:18:34Z</dcterms:modified>
</cp:coreProperties>
</file>