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D985195-2033-4A69-86C4-FA6A58193CFA}" type="datetimeFigureOut">
              <a:rPr lang="ru-RU" smtClean="0"/>
              <a:t>22.02.2016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F14E514-939C-49A2-A1AE-CF39673BA5B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86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5195-2033-4A69-86C4-FA6A58193CFA}" type="datetimeFigureOut">
              <a:rPr lang="ru-RU" smtClean="0"/>
              <a:t>22.02.2016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E514-939C-49A2-A1AE-CF39673BA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589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5195-2033-4A69-86C4-FA6A58193CFA}" type="datetimeFigureOut">
              <a:rPr lang="ru-RU" smtClean="0"/>
              <a:t>22.02.2016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E514-939C-49A2-A1AE-CF39673BA5B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1941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5195-2033-4A69-86C4-FA6A58193CFA}" type="datetimeFigureOut">
              <a:rPr lang="ru-RU" smtClean="0"/>
              <a:t>22.02.2016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E514-939C-49A2-A1AE-CF39673BA5B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0910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5195-2033-4A69-86C4-FA6A58193CFA}" type="datetimeFigureOut">
              <a:rPr lang="ru-RU" smtClean="0"/>
              <a:t>22.02.2016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E514-939C-49A2-A1AE-CF39673BA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5216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5195-2033-4A69-86C4-FA6A58193CFA}" type="datetimeFigureOut">
              <a:rPr lang="ru-RU" smtClean="0"/>
              <a:t>22.02.2016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E514-939C-49A2-A1AE-CF39673BA5B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92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5195-2033-4A69-86C4-FA6A58193CFA}" type="datetimeFigureOut">
              <a:rPr lang="ru-RU" smtClean="0"/>
              <a:t>22.02.2016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E514-939C-49A2-A1AE-CF39673BA5B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1308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5195-2033-4A69-86C4-FA6A58193CFA}" type="datetimeFigureOut">
              <a:rPr lang="ru-RU" smtClean="0"/>
              <a:t>22.02.2016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E514-939C-49A2-A1AE-CF39673BA5B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5829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5195-2033-4A69-86C4-FA6A58193CFA}" type="datetimeFigureOut">
              <a:rPr lang="ru-RU" smtClean="0"/>
              <a:t>22.02.2016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E514-939C-49A2-A1AE-CF39673BA5B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0596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5195-2033-4A69-86C4-FA6A58193CFA}" type="datetimeFigureOut">
              <a:rPr lang="ru-RU" smtClean="0"/>
              <a:t>22.02.2016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E514-939C-49A2-A1AE-CF39673BA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187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5195-2033-4A69-86C4-FA6A58193CFA}" type="datetimeFigureOut">
              <a:rPr lang="ru-RU" smtClean="0"/>
              <a:t>22.02.2016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E514-939C-49A2-A1AE-CF39673BA5B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2359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5195-2033-4A69-86C4-FA6A58193CFA}" type="datetimeFigureOut">
              <a:rPr lang="ru-RU" smtClean="0"/>
              <a:t>22.02.2016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E514-939C-49A2-A1AE-CF39673BA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979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5195-2033-4A69-86C4-FA6A58193CFA}" type="datetimeFigureOut">
              <a:rPr lang="ru-RU" smtClean="0"/>
              <a:t>22.02.2016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E514-939C-49A2-A1AE-CF39673BA5B2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8029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5195-2033-4A69-86C4-FA6A58193CFA}" type="datetimeFigureOut">
              <a:rPr lang="ru-RU" smtClean="0"/>
              <a:t>22.02.2016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E514-939C-49A2-A1AE-CF39673BA5B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973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5195-2033-4A69-86C4-FA6A58193CFA}" type="datetimeFigureOut">
              <a:rPr lang="ru-RU" smtClean="0"/>
              <a:t>22.02.2016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E514-939C-49A2-A1AE-CF39673BA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897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5195-2033-4A69-86C4-FA6A58193CFA}" type="datetimeFigureOut">
              <a:rPr lang="ru-RU" smtClean="0"/>
              <a:t>22.02.2016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E514-939C-49A2-A1AE-CF39673BA5B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5879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85195-2033-4A69-86C4-FA6A58193CFA}" type="datetimeFigureOut">
              <a:rPr lang="ru-RU" smtClean="0"/>
              <a:t>22.02.2016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E514-939C-49A2-A1AE-CF39673BA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434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D985195-2033-4A69-86C4-FA6A58193CFA}" type="datetimeFigureOut">
              <a:rPr lang="ru-RU" smtClean="0"/>
              <a:t>22.02.2016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F14E514-939C-49A2-A1AE-CF39673BA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963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786466"/>
          </a:xfrm>
        </p:spPr>
        <p:txBody>
          <a:bodyPr/>
          <a:lstStyle/>
          <a:p>
            <a:r>
              <a:rPr lang="ru-RU" sz="4800" dirty="0" smtClean="0"/>
              <a:t>Таксономия когнитивных (познавательных) умений Бенджамина </a:t>
            </a:r>
            <a:r>
              <a:rPr lang="ru-RU" sz="4800" dirty="0" err="1" smtClean="0"/>
              <a:t>Блума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Мастер-класс для педагогов ДОУ</a:t>
            </a:r>
          </a:p>
          <a:p>
            <a:r>
              <a:rPr lang="ru-RU" dirty="0" smtClean="0"/>
              <a:t>Иванова Ольга Петровна, </a:t>
            </a:r>
          </a:p>
          <a:p>
            <a:r>
              <a:rPr lang="ru-RU" dirty="0" smtClean="0"/>
              <a:t>МБДОУ «Детский сад №7 «Семицветик»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893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66924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Таксономия </a:t>
            </a:r>
            <a:r>
              <a:rPr lang="ru-RU" dirty="0" err="1" smtClean="0"/>
              <a:t>Блума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006221"/>
            <a:ext cx="9601196" cy="3869647"/>
          </a:xfrm>
        </p:spPr>
        <p:txBody>
          <a:bodyPr/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Таксономия - учение о принципах и практике классификации и систематизации 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Таксономия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Блума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вариант 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классификации педагогических целей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предложена группой учёных под руководством Бенджамина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Блума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1956 году 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Таксономия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Блума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определяет способы классификации мыслительных умений, начиная от простейших учебных действий до самых сложных.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451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641445"/>
            <a:ext cx="9144000" cy="556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217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6146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Уровни когнитивных умений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719618"/>
            <a:ext cx="9601196" cy="4156250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Знание</a:t>
            </a:r>
            <a:r>
              <a:rPr lang="ru-RU" dirty="0" smtClean="0"/>
              <a:t> - </a:t>
            </a:r>
            <a:r>
              <a:rPr lang="ru-RU" dirty="0"/>
              <a:t>э</a:t>
            </a:r>
            <a:r>
              <a:rPr lang="ru-RU" dirty="0" smtClean="0"/>
              <a:t>та </a:t>
            </a:r>
            <a:r>
              <a:rPr lang="ru-RU" dirty="0"/>
              <a:t>категория обозначает запоминание и воспроизведение изученного материала — от конкретных фактов до целостной </a:t>
            </a:r>
            <a:r>
              <a:rPr lang="ru-RU" dirty="0" smtClean="0"/>
              <a:t>теории </a:t>
            </a:r>
            <a:r>
              <a:rPr lang="ru-RU" i="1" dirty="0" smtClean="0"/>
              <a:t>(действие обучающегося – называет, показывает, перечисляет);</a:t>
            </a:r>
          </a:p>
          <a:p>
            <a:r>
              <a:rPr lang="ru-RU" b="1" u="sng" dirty="0" smtClean="0"/>
              <a:t>Понимание</a:t>
            </a:r>
            <a:r>
              <a:rPr lang="ru-RU" dirty="0" smtClean="0"/>
              <a:t> - </a:t>
            </a:r>
            <a:r>
              <a:rPr lang="ru-RU" dirty="0"/>
              <a:t>Показателем понимания может быть преобразование материала из одной формы выражения — в другую, интерпретация материала, предположение о дальнейшем ходе явлений, событий</a:t>
            </a:r>
            <a:r>
              <a:rPr lang="ru-RU" dirty="0" smtClean="0"/>
              <a:t>. </a:t>
            </a:r>
            <a:r>
              <a:rPr lang="ru-RU" i="1" dirty="0" smtClean="0"/>
              <a:t>(действие - </a:t>
            </a:r>
            <a:r>
              <a:rPr lang="ru-RU" i="1" dirty="0"/>
              <a:t>о</a:t>
            </a:r>
            <a:r>
              <a:rPr lang="ru-RU" i="1" dirty="0" smtClean="0"/>
              <a:t>писывает</a:t>
            </a:r>
            <a:r>
              <a:rPr lang="ru-RU" i="1" dirty="0"/>
              <a:t>, раскрывает признаки, объясняет, формулирует по-другому</a:t>
            </a:r>
            <a:r>
              <a:rPr lang="ru-RU" i="1" dirty="0" smtClean="0"/>
              <a:t>)</a:t>
            </a:r>
          </a:p>
          <a:p>
            <a:r>
              <a:rPr lang="ru-RU" b="1" u="sng" dirty="0" smtClean="0"/>
              <a:t>Применение</a:t>
            </a:r>
            <a:r>
              <a:rPr lang="ru-RU" dirty="0" smtClean="0"/>
              <a:t> - </a:t>
            </a:r>
            <a:r>
              <a:rPr lang="ru-RU" dirty="0"/>
              <a:t>Эта категория обозначает умение использовать изученный материал в конкретных условиях и новых </a:t>
            </a:r>
            <a:r>
              <a:rPr lang="ru-RU" dirty="0" smtClean="0"/>
              <a:t>ситуациях </a:t>
            </a:r>
            <a:r>
              <a:rPr lang="ru-RU" i="1" dirty="0" smtClean="0"/>
              <a:t>(применяет, иллюстрирует)</a:t>
            </a:r>
            <a:endParaRPr lang="ru-RU" b="1" i="1" u="sng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4910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6283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Уровни когнитивных умений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610437"/>
            <a:ext cx="9601196" cy="4265431"/>
          </a:xfrm>
        </p:spPr>
        <p:txBody>
          <a:bodyPr/>
          <a:lstStyle/>
          <a:p>
            <a:r>
              <a:rPr lang="ru-RU" b="1" u="sng" dirty="0" smtClean="0"/>
              <a:t>Анализ</a:t>
            </a:r>
            <a:r>
              <a:rPr lang="ru-RU" dirty="0" smtClean="0"/>
              <a:t> - </a:t>
            </a:r>
            <a:r>
              <a:rPr lang="ru-RU" dirty="0"/>
              <a:t>Эта категория обозначает умение разбить материал на составляющие так, чтобы ясно выступала структура</a:t>
            </a:r>
            <a:r>
              <a:rPr lang="ru-RU" dirty="0" smtClean="0"/>
              <a:t>. </a:t>
            </a:r>
            <a:r>
              <a:rPr lang="ru-RU" i="1" dirty="0" smtClean="0"/>
              <a:t>(</a:t>
            </a:r>
            <a:r>
              <a:rPr lang="ru-RU" i="1" dirty="0"/>
              <a:t>Проверить, провести эксперимент, сравнить, выявить различия, устанавливает причинно-следственные связи, выделяет части из целого</a:t>
            </a:r>
            <a:r>
              <a:rPr lang="ru-RU" i="1" dirty="0" smtClean="0"/>
              <a:t>);</a:t>
            </a:r>
          </a:p>
          <a:p>
            <a:r>
              <a:rPr lang="ru-RU" b="1" u="sng" dirty="0" smtClean="0"/>
              <a:t>Синтез</a:t>
            </a:r>
            <a:r>
              <a:rPr lang="ru-RU" dirty="0" smtClean="0"/>
              <a:t> - </a:t>
            </a:r>
            <a:r>
              <a:rPr lang="ru-RU" dirty="0"/>
              <a:t>Эта категория обозначает умение комбинировать элементы, чтобы получить целое, обладающее новизной</a:t>
            </a:r>
            <a:r>
              <a:rPr lang="ru-RU" dirty="0" smtClean="0"/>
              <a:t>. </a:t>
            </a:r>
            <a:r>
              <a:rPr lang="ru-RU" i="1" dirty="0" smtClean="0"/>
              <a:t>(</a:t>
            </a:r>
            <a:r>
              <a:rPr lang="ru-RU" i="1" dirty="0"/>
              <a:t>Создаёт новое на основе полученных знаний</a:t>
            </a:r>
            <a:r>
              <a:rPr lang="ru-RU" i="1" dirty="0" smtClean="0"/>
              <a:t>);</a:t>
            </a:r>
          </a:p>
          <a:p>
            <a:r>
              <a:rPr lang="ru-RU" b="1" u="sng" dirty="0" smtClean="0"/>
              <a:t>Оценка</a:t>
            </a:r>
            <a:r>
              <a:rPr lang="ru-RU" dirty="0" smtClean="0"/>
              <a:t> - </a:t>
            </a:r>
            <a:r>
              <a:rPr lang="ru-RU" dirty="0"/>
              <a:t>Эта категория обозначает умение оценивать значение того или иного материала</a:t>
            </a:r>
            <a:r>
              <a:rPr lang="ru-RU" dirty="0" smtClean="0"/>
              <a:t>. </a:t>
            </a:r>
            <a:r>
              <a:rPr lang="ru-RU" i="1" dirty="0" smtClean="0"/>
              <a:t>(</a:t>
            </a:r>
            <a:r>
              <a:rPr lang="ru-RU" i="1" dirty="0"/>
              <a:t>Защищает свою точку зрения, прогнозирует, оценивает важность явления</a:t>
            </a:r>
            <a:r>
              <a:rPr lang="ru-RU" i="1" dirty="0" smtClean="0"/>
              <a:t>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017381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601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Система вопросов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465" y="2268602"/>
            <a:ext cx="4718050" cy="3093803"/>
          </a:xfr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2513" y="1583141"/>
            <a:ext cx="6346209" cy="4287307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Знание (</a:t>
            </a:r>
            <a:r>
              <a:rPr lang="ru-RU" i="1" dirty="0"/>
              <a:t>называет, показывает, перечисляет</a:t>
            </a:r>
            <a:r>
              <a:rPr lang="ru-RU" dirty="0" smtClean="0"/>
              <a:t>)</a:t>
            </a:r>
          </a:p>
          <a:p>
            <a:r>
              <a:rPr lang="ru-RU" dirty="0" smtClean="0"/>
              <a:t>Понимание (</a:t>
            </a:r>
            <a:r>
              <a:rPr lang="ru-RU" i="1" dirty="0" smtClean="0"/>
              <a:t>описывает</a:t>
            </a:r>
            <a:r>
              <a:rPr lang="ru-RU" i="1" dirty="0"/>
              <a:t>, раскрывает признаки, объясняет, формулирует по-другому</a:t>
            </a:r>
            <a:r>
              <a:rPr lang="ru-RU" dirty="0" smtClean="0"/>
              <a:t>)</a:t>
            </a:r>
          </a:p>
          <a:p>
            <a:r>
              <a:rPr lang="ru-RU" dirty="0" smtClean="0"/>
              <a:t>Применение (</a:t>
            </a:r>
            <a:r>
              <a:rPr lang="ru-RU" i="1" dirty="0"/>
              <a:t>применяет, иллюстрирует</a:t>
            </a:r>
            <a:r>
              <a:rPr lang="ru-RU" dirty="0" smtClean="0"/>
              <a:t>)</a:t>
            </a:r>
          </a:p>
          <a:p>
            <a:r>
              <a:rPr lang="ru-RU" dirty="0" smtClean="0"/>
              <a:t>Анализ (</a:t>
            </a:r>
            <a:r>
              <a:rPr lang="ru-RU" i="1" dirty="0"/>
              <a:t>Проверить, провести эксперимент, сравнить, выявить различия, устанавливает причинно-следственные связи, выделяет части из целого</a:t>
            </a:r>
            <a:r>
              <a:rPr lang="ru-RU" dirty="0" smtClean="0"/>
              <a:t>)</a:t>
            </a:r>
          </a:p>
          <a:p>
            <a:r>
              <a:rPr lang="ru-RU" dirty="0" smtClean="0"/>
              <a:t>Синтез (</a:t>
            </a:r>
            <a:r>
              <a:rPr lang="ru-RU" i="1" dirty="0" smtClean="0"/>
              <a:t>Создаёт </a:t>
            </a:r>
            <a:r>
              <a:rPr lang="ru-RU" i="1" dirty="0"/>
              <a:t>новое на основе полученных </a:t>
            </a:r>
            <a:r>
              <a:rPr lang="ru-RU" i="1" dirty="0" smtClean="0"/>
              <a:t>знаний</a:t>
            </a:r>
            <a:r>
              <a:rPr lang="ru-RU" dirty="0" smtClean="0"/>
              <a:t>)</a:t>
            </a:r>
          </a:p>
          <a:p>
            <a:r>
              <a:rPr lang="ru-RU" dirty="0" smtClean="0"/>
              <a:t>Оценка (</a:t>
            </a:r>
            <a:r>
              <a:rPr lang="ru-RU" i="1" dirty="0"/>
              <a:t>Защищает свою точку зрения, прогнозирует, оценивает важность явления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5113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4918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Составляем систему вопросов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575" y="2477716"/>
            <a:ext cx="4718050" cy="27026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725" y="2510945"/>
            <a:ext cx="4718050" cy="2636210"/>
          </a:xfrm>
        </p:spPr>
      </p:pic>
    </p:spTree>
    <p:extLst>
      <p:ext uri="{BB962C8B-B14F-4D97-AF65-F5344CB8AC3E}">
        <p14:creationId xmlns:p14="http://schemas.microsoft.com/office/powerpoint/2010/main" val="1417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6555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842448"/>
            <a:ext cx="9601196" cy="4033420"/>
          </a:xfrm>
        </p:spPr>
        <p:txBody>
          <a:bodyPr/>
          <a:lstStyle/>
          <a:p>
            <a:r>
              <a:rPr lang="ru-RU" dirty="0" smtClean="0"/>
              <a:t>Была ли представленная информация для Вас новой и интересной? В чём именно?</a:t>
            </a:r>
          </a:p>
          <a:p>
            <a:r>
              <a:rPr lang="ru-RU" dirty="0" smtClean="0"/>
              <a:t>Оцените по 5-бальной шкале уровень практической значимости полученной информации (где 1 – информация неприменима на практике, 5 – высокая практическая значимость);</a:t>
            </a:r>
          </a:p>
          <a:p>
            <a:r>
              <a:rPr lang="ru-RU" dirty="0" smtClean="0"/>
              <a:t>Ваши предложения и пожелания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51850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48</TotalTime>
  <Words>341</Words>
  <Application>Microsoft Office PowerPoint</Application>
  <PresentationFormat>Широкоэкранный</PresentationFormat>
  <Paragraphs>29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Garamond</vt:lpstr>
      <vt:lpstr>Times New Roman</vt:lpstr>
      <vt:lpstr>Натуральные материалы</vt:lpstr>
      <vt:lpstr>Таксономия когнитивных (познавательных) умений Бенджамина Блума</vt:lpstr>
      <vt:lpstr>Таксономия Блума</vt:lpstr>
      <vt:lpstr>Презентация PowerPoint</vt:lpstr>
      <vt:lpstr>Уровни когнитивных умений</vt:lpstr>
      <vt:lpstr>Уровни когнитивных умений</vt:lpstr>
      <vt:lpstr>Система вопросов</vt:lpstr>
      <vt:lpstr>Составляем систему вопросов</vt:lpstr>
      <vt:lpstr>Рефлексия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Таксономия когнитивных (познавательных) умений Бенджамина Блума</dc:title>
  <dc:creator>user</dc:creator>
  <cp:lastModifiedBy>user</cp:lastModifiedBy>
  <cp:revision>5</cp:revision>
  <dcterms:created xsi:type="dcterms:W3CDTF">2016-02-22T06:51:13Z</dcterms:created>
  <dcterms:modified xsi:type="dcterms:W3CDTF">2016-02-22T07:39:55Z</dcterms:modified>
</cp:coreProperties>
</file>