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1" r:id="rId2"/>
    <p:sldId id="259" r:id="rId3"/>
    <p:sldId id="312" r:id="rId4"/>
    <p:sldId id="304" r:id="rId5"/>
    <p:sldId id="328" r:id="rId6"/>
    <p:sldId id="332" r:id="rId7"/>
    <p:sldId id="334" r:id="rId8"/>
    <p:sldId id="335" r:id="rId9"/>
    <p:sldId id="336" r:id="rId10"/>
    <p:sldId id="34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3300"/>
    <a:srgbClr val="0099FF"/>
    <a:srgbClr val="8EC000"/>
    <a:srgbClr val="CCFF33"/>
    <a:srgbClr val="6600CC"/>
    <a:srgbClr val="990033"/>
    <a:srgbClr val="0000CC"/>
    <a:srgbClr val="CC0066"/>
    <a:srgbClr val="99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99" autoAdjust="0"/>
    <p:restoredTop sz="94660"/>
  </p:normalViewPr>
  <p:slideViewPr>
    <p:cSldViewPr>
      <p:cViewPr varScale="1">
        <p:scale>
          <a:sx n="65" d="100"/>
          <a:sy n="65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B7ED-CD37-4236-9045-3FDC7E9759C3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885C0-D839-488A-A012-DD1AF8C95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B7ED-CD37-4236-9045-3FDC7E9759C3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885C0-D839-488A-A012-DD1AF8C95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B7ED-CD37-4236-9045-3FDC7E9759C3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885C0-D839-488A-A012-DD1AF8C95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B7ED-CD37-4236-9045-3FDC7E9759C3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885C0-D839-488A-A012-DD1AF8C95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B7ED-CD37-4236-9045-3FDC7E9759C3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885C0-D839-488A-A012-DD1AF8C95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B7ED-CD37-4236-9045-3FDC7E9759C3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885C0-D839-488A-A012-DD1AF8C95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B7ED-CD37-4236-9045-3FDC7E9759C3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885C0-D839-488A-A012-DD1AF8C95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B7ED-CD37-4236-9045-3FDC7E9759C3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885C0-D839-488A-A012-DD1AF8C95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B7ED-CD37-4236-9045-3FDC7E9759C3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885C0-D839-488A-A012-DD1AF8C95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B7ED-CD37-4236-9045-3FDC7E9759C3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885C0-D839-488A-A012-DD1AF8C95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B7ED-CD37-4236-9045-3FDC7E9759C3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885C0-D839-488A-A012-DD1AF8C95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CB7ED-CD37-4236-9045-3FDC7E9759C3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885C0-D839-488A-A012-DD1AF8C95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Алёнушка\Desktop\Зам. заведующего\ФГОС ДО\Презентации\fg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2213799" cy="1008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5058" name="Picture 2" descr="E:\РАЗНОЕ\Конференция Всеросс. Февраль 2021\Максименко Т.Н. Короткова К.Г\IMG_20210204_1143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628800"/>
            <a:ext cx="2215140" cy="1477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61" name="Picture 5" descr="E:\РАЗНОЕ\Конференция Всеросс. Февраль 2021\Максименко Т.Н. Короткова К.Г\IMG_20210204_1132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573016"/>
            <a:ext cx="1393023" cy="1857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63" name="Picture 7" descr="E:\РАЗНОЕ\Конференция Всеросс. Февраль 2021\Максименко Т.Н. Короткова К.Г\IMG_20210204_1129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5464959"/>
            <a:ext cx="1857388" cy="1393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64" name="Picture 8" descr="E:\РАЗНОЕ\Конференция Всеросс. Февраль 2021\Максименко Т.Н. Короткова К.Г\IMG_20210204_11281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312" y="4857760"/>
            <a:ext cx="1500180" cy="200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67" name="Picture 11" descr="E:\РАЗНОЕ\Конференция Всеросс. Февраль 2021\Максименко Т.Н. Короткова К.Г\Новая папка\Screenshot_20210220-14341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5373216"/>
            <a:ext cx="1714480" cy="1223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70" name="Picture 14" descr="E:\РАЗНОЕ\Конференция Всеросс. Февраль 2021\Максименко Т.Н. Короткова К.Г\IMG_20210204_11423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95736" y="5357256"/>
            <a:ext cx="2000623" cy="1500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71" name="Picture 15" descr="E:\РАЗНОЕ\Конференция Всеросс. Февраль 2021\Максименко Т.Н. Короткова К.Г\IMG_20210204_11402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19872" y="3284984"/>
            <a:ext cx="1308687" cy="1928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72" name="Picture 16" descr="E:\РАЗНОЕ\Конференция Всеросс. Февраль 2021\Максименко Т.Н. Короткова К.Г\IMG_20210211_082637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835696" y="3284984"/>
            <a:ext cx="1482748" cy="1976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5" descr="D:\РИП МДОУ 17-20 ИНФОРМАЦИЯ\ДИСК РИП МДОУ № 1 2017-2020\Авторские пособия. МДОУ № 1 Тейково\Авторские пособия по ПДД\Игробук дорожный. Авторское пособие Карташова Н.А\Фото. Книжка-самоделка по ПДД. Фомичева А.А\DSCF9967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860032" y="3573016"/>
            <a:ext cx="1801592" cy="1351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3" descr="D:\РИП МДОУ 17-20 ИНФОРМАЦИЯ\Практический опыт педагогов\Семинар гор ОНЛАЙН. Февраль 2021\Максименко Т.Н. Короткова К.Г\Новая папка\IMG_20210212_152802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572000" y="5033797"/>
            <a:ext cx="1368152" cy="1824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4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20272" y="3429000"/>
            <a:ext cx="1633693" cy="1225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2483768" y="101244"/>
            <a:ext cx="648072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Мягкие игрушки всегда пользовались популярностью не только у детей, но и у взрослых.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Пособия «Мягкой педагогики» в основном направлены на сенсорное развитие ребенка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взаимодействии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ними,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у детей развивается моторная ловкость и кисти рук, что так необходимо для их дальнейшего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развития.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Накопленный в раннем возрасте сенсорный опыт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малышей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это основа познавательного развития. Все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самодельные «мягкие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пособия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игрушки создавались и использовались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учетом особенностей детей раннего возраста.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63819" y="332656"/>
            <a:ext cx="560942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EC000"/>
                </a:solidFill>
                <a:latin typeface="Times New Roman" pitchFamily="18" charset="0"/>
                <a:cs typeface="Times New Roman" pitchFamily="18" charset="0"/>
              </a:rPr>
              <a:t> САМОДЕЛЬНЫЕ МЯГКИЕ</a:t>
            </a:r>
          </a:p>
          <a:p>
            <a:pPr algn="ctr"/>
            <a:r>
              <a:rPr lang="ru-RU" sz="3200" b="1" dirty="0" smtClean="0">
                <a:solidFill>
                  <a:srgbClr val="8EC000"/>
                </a:solidFill>
                <a:latin typeface="Times New Roman" pitchFamily="18" charset="0"/>
                <a:cs typeface="Times New Roman" pitchFamily="18" charset="0"/>
              </a:rPr>
              <a:t>КНИЖКИ - МАЛЫШКИ</a:t>
            </a:r>
            <a:endParaRPr lang="ru-RU" sz="3200" b="1" dirty="0">
              <a:solidFill>
                <a:srgbClr val="8E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3" name="Picture 3" descr="D:\РИП МДОУ 17-20 ИНФОРМАЦИЯ\Практический опыт педагогов\Семинар гор ОНЛАЙН. Февраль 2021\Максименко Т.Н. Короткова К.Г\Новая папка\IMG_20210212_152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61910">
            <a:off x="6084168" y="1628800"/>
            <a:ext cx="2592288" cy="345638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pic>
        <p:nvPicPr>
          <p:cNvPr id="40965" name="Picture 5" descr="D:\РИП МДОУ 17-20 ИНФОРМАЦИЯ\ДИСК РИП МДОУ № 1 2017-2020\Авторские пособия. МДОУ № 1 Тейково\Авторские пособия по ПДД\Игробук дорожный. Авторское пособие Карташова Н.А\Фото. Книжка-самоделка по ПДД. Фомичева А.А\DSCF99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08555">
            <a:off x="668015" y="1906680"/>
            <a:ext cx="3329313" cy="24969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9" name="Рисунок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39570">
            <a:off x="3306971" y="4056206"/>
            <a:ext cx="3258762" cy="2444072"/>
          </a:xfrm>
          <a:prstGeom prst="rect">
            <a:avLst/>
          </a:prstGeom>
          <a:noFill/>
          <a:ln w="9525">
            <a:solidFill>
              <a:srgbClr val="0099FF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034127" y="5301208"/>
            <a:ext cx="21098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«СЕНСОРНАЯ </a:t>
            </a:r>
          </a:p>
          <a:p>
            <a:pPr algn="ctr"/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КНИЖКА»</a:t>
            </a:r>
            <a:endParaRPr lang="ru-RU" sz="20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1268760"/>
            <a:ext cx="1585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«КНИЖКА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ПДД»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5805264"/>
            <a:ext cx="20778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«СКАЗОЧНАЯ </a:t>
            </a:r>
          </a:p>
          <a:p>
            <a:pPr algn="ctr"/>
            <a:r>
              <a:rPr lang="ru-RU" sz="20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КНИЖКА»</a:t>
            </a:r>
            <a:endParaRPr lang="ru-RU" sz="2000" b="1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AutoShape 6" descr="Картинки по запросу &quot;таффи игрушки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 descr="Картинки по запросу &quot;таффи игрушки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183560" y="908720"/>
            <a:ext cx="3960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МЯГКИЕ</a:t>
            </a:r>
          </a:p>
          <a:p>
            <a:pPr algn="ctr"/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СЮЖЕТНЫЕ ИГРУШКИ</a:t>
            </a:r>
            <a:endParaRPr lang="ru-RU" sz="32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8" descr="E:\РАЗНОЕ\Конференция Всеросс. Февраль 2021\Максименко Т.Н. Короткова К.Г\IMG_20210204_1128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92696"/>
            <a:ext cx="4752528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G:\Мягкая педагогика. Ран. возраст\IMG_20210204_114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44824"/>
            <a:ext cx="3384376" cy="4581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043608" y="188640"/>
            <a:ext cx="70230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МЯГКИЙ 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КОНСТРУКТОР</a:t>
            </a:r>
            <a:endParaRPr lang="ru-RU" sz="32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E:\РАЗНОЕ\Конференция Всеросс. Февраль 2021\Максименко Т.Н. Короткова К.Г\IMG_20210211_0826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796819"/>
            <a:ext cx="3456384" cy="46085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G:\Мягкая педагогика. Ран. возраст\IMG_20210204_1142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556792"/>
            <a:ext cx="5976664" cy="4483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55578" y="260648"/>
            <a:ext cx="302236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ТРЯПИЧНЫЕ </a:t>
            </a:r>
          </a:p>
          <a:p>
            <a:pPr algn="ctr"/>
            <a:r>
              <a:rPr lang="ru-RU" sz="32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КУКЛЫ</a:t>
            </a:r>
            <a:endParaRPr lang="ru-RU" sz="32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G:\Мягкая педагогика. Ран. возраст\IMG_20210204_1143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00312"/>
            <a:ext cx="7020050" cy="4853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23528" y="404664"/>
            <a:ext cx="46085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«ВЕСЕЛЫЕ ВАРЕЖКИ»</a:t>
            </a:r>
            <a:endParaRPr lang="ru-RU" sz="3200" b="1" dirty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555776" y="188640"/>
            <a:ext cx="37110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МЯГКИЕ </a:t>
            </a:r>
          </a:p>
          <a:p>
            <a:pPr algn="ctr"/>
            <a:r>
              <a:rPr lang="ru-RU" sz="32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ПЛОСКОСТНЫЕ </a:t>
            </a:r>
          </a:p>
          <a:p>
            <a:pPr algn="ctr"/>
            <a:r>
              <a:rPr lang="ru-RU" sz="32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МОДУЛИ</a:t>
            </a:r>
            <a:endParaRPr lang="ru-RU" sz="3200" b="1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7" descr="E:\РАЗНОЕ\Конференция Всеросс. Февраль 2021\Максименко Т.Н. Короткова К.Г\IMG_20210204_1129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916832"/>
            <a:ext cx="6120680" cy="4590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G:\Мягкая педагогика. Ран. возраст\IMG_20210205_0945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681511"/>
            <a:ext cx="3951352" cy="2963513"/>
          </a:xfrm>
          <a:prstGeom prst="rect">
            <a:avLst/>
          </a:prstGeom>
          <a:noFill/>
        </p:spPr>
      </p:pic>
      <p:pic>
        <p:nvPicPr>
          <p:cNvPr id="18434" name="Picture 2" descr="G:\Мягкая педагогика. Ран. возраст\IMG_20210205_0945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645024"/>
            <a:ext cx="4106736" cy="3080052"/>
          </a:xfrm>
          <a:prstGeom prst="rect">
            <a:avLst/>
          </a:prstGeom>
          <a:noFill/>
        </p:spPr>
      </p:pic>
      <p:pic>
        <p:nvPicPr>
          <p:cNvPr id="18435" name="Picture 3" descr="G:\Мягкая педагогика. Ран. возраст\IMG_20210205_0946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02686"/>
            <a:ext cx="3960440" cy="297033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«РАЗНОЦВЕТНЫЕ  ЛЕНТЫ»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0" name="AutoShape 2" descr="https://st6.stpulscen.ru/images/product/209/753/762_b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2291" name="Picture 3" descr="C:\Users\STAR\Desktop\762_origin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4005064"/>
            <a:ext cx="3084681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:\Мягкая педагогика. Ран. возраст\IMG_20210204_1144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84784"/>
            <a:ext cx="5112568" cy="5027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260648"/>
            <a:ext cx="4320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МЯГКИЕ МУЛЯЖИ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овощей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75656" y="764704"/>
            <a:ext cx="631538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МЕШОЧКИ</a:t>
            </a:r>
          </a:p>
          <a:p>
            <a:pPr algn="ctr"/>
            <a:r>
              <a:rPr lang="ru-RU" sz="3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 МЯГКИМ НАПОЛНИТЕЛЕМ</a:t>
            </a:r>
          </a:p>
        </p:txBody>
      </p:sp>
      <p:pic>
        <p:nvPicPr>
          <p:cNvPr id="4098" name="Picture 2" descr="E:\РАЗНОЕ\Конференция Всеросс. Февраль 2021\Максименко Т.Н. Короткова К.Г\Новая папка\Screenshot_20210220-1434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420888"/>
            <a:ext cx="5544616" cy="3958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79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Алёнушка</dc:creator>
  <cp:lastModifiedBy>Алёнушка</cp:lastModifiedBy>
  <cp:revision>98</cp:revision>
  <dcterms:created xsi:type="dcterms:W3CDTF">2021-02-04T19:05:49Z</dcterms:created>
  <dcterms:modified xsi:type="dcterms:W3CDTF">2023-02-14T08:40:28Z</dcterms:modified>
</cp:coreProperties>
</file>