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70" r:id="rId10"/>
    <p:sldId id="264" r:id="rId11"/>
    <p:sldId id="265" r:id="rId12"/>
    <p:sldId id="267" r:id="rId13"/>
    <p:sldId id="266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34739" y="1052736"/>
            <a:ext cx="7404591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Консультация для педагогов ДОУ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Тема: </a:t>
            </a:r>
            <a:r>
              <a:rPr lang="ru-RU" sz="3600" b="1" i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«Пальчиковая игра</a:t>
            </a:r>
          </a:p>
          <a:p>
            <a:pPr algn="ctr"/>
            <a:r>
              <a:rPr lang="ru-RU" sz="3600" b="1" i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как способ речевого </a:t>
            </a:r>
            <a:r>
              <a:rPr lang="ru-RU" sz="36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развития </a:t>
            </a:r>
          </a:p>
          <a:p>
            <a:pPr algn="ctr"/>
            <a:r>
              <a:rPr lang="ru-RU" sz="36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3600" b="1" i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етей д</a:t>
            </a:r>
            <a:r>
              <a:rPr lang="ru-RU" sz="3600" b="1" i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ошкольного возраста»</a:t>
            </a:r>
            <a:endParaRPr lang="ru-RU" sz="3600" b="1" i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4797152"/>
            <a:ext cx="3288081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b="1" i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Составила:</a:t>
            </a:r>
          </a:p>
          <a:p>
            <a:r>
              <a:rPr lang="ru-RU" sz="28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Учитель-логопед</a:t>
            </a:r>
          </a:p>
          <a:p>
            <a:r>
              <a:rPr lang="ru-RU" sz="2800" b="1" i="1" cap="none" spc="0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Чичиланова</a:t>
            </a:r>
            <a:r>
              <a:rPr lang="ru-RU" sz="2800" b="1" i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И.Г.</a:t>
            </a:r>
            <a:endParaRPr lang="ru-RU" sz="2800" b="1" i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5504" y="240536"/>
            <a:ext cx="67714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МКДОУ «Каменский детский сад «Колосок»</a:t>
            </a:r>
            <a:endParaRPr lang="ru-RU" sz="24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34" y="3573016"/>
            <a:ext cx="3610918" cy="302113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729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06489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Использование </a:t>
            </a:r>
            <a:r>
              <a:rPr lang="ru-RU" sz="2800" b="1" u="sng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пальчиковых </a:t>
            </a:r>
            <a:r>
              <a:rPr lang="ru-RU" sz="2800" b="1" u="sng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 позволяет</a:t>
            </a:r>
            <a:r>
              <a:rPr lang="ru-RU" sz="2800" b="1" u="sng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</a:p>
          <a:p>
            <a:r>
              <a:rPr lang="ru-RU" sz="28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Регулярно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действия речевых зон коры головного мозга, что положительно сказывается на исправлении речи у детей; 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Совершенствовать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внимание, память; 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Облегчить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будущим школьникам усвоение навыков письма; 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Установить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влияние развития пальчиковой моторики на коррекцию звукопроизношения у детей;</a:t>
            </a:r>
          </a:p>
          <a:p>
            <a:pPr lvl="0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Подтвердить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целесообразность проведения подобных занятий воспитателями массовых и логопедических групп.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2617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80728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группа. Упражнения для кистей рук: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развивают подражательную способность, достаточно просты и не требуют тонких дифференцированных движений;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учат напрягать и расслаблять мышцы;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развивают умение сохранять положение пальцев некоторое время;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учат переключаться с одного движения на другое.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31803" y="260648"/>
            <a:ext cx="688041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Все упражнения делятся на 3 группы: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81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4.infourok.ru/uploads/ex/0250/001251cf-dd1e8ad6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96"/>
            <a:ext cx="9144000" cy="6848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838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группа. Упражнения для пальцев условно статические: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совершенствуют полученные ранее навыки на более высоком уровне и требуют более точных движений.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skazachok.ru/wp-content/uploads/2017/05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84984"/>
            <a:ext cx="4405100" cy="330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t2.depositphotos.com/4333247/6399/v/950/depositphotos_63994585-stock-illustration-bee-cute-cartoon-be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83238"/>
            <a:ext cx="3268109" cy="272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879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группа. Упражнения для пальцев динамические: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развивают точную координацию движений;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учат сгибать и разгибать пальцы рук;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учат противопоставлять большой палец остальным.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s://doc4web.ru/uploads/files/75/75950/hello_html_45a8a9e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2210827"/>
            <a:ext cx="7632848" cy="439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s04.infourok.ru/uploads/ex/0e09/0011c148-a29a6eb6/img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3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69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ds8.baranovichi.edu.by/be/sm_full.aspx?guid=270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824536" cy="349221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cook.minemshop.ru/image/audio_cd_covers/10059841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2824132"/>
            <a:ext cx="4255219" cy="3829697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964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bs.twimg.com/media/DdyuRnxU8AE1xnN.jpg:lar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0"/>
          <a:stretch/>
        </p:blipFill>
        <p:spPr bwMode="auto">
          <a:xfrm>
            <a:off x="395537" y="260648"/>
            <a:ext cx="8524524" cy="626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450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79512" y="188640"/>
            <a:ext cx="3538736" cy="604664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eorgia" pitchFamily="18" charset="0"/>
              <a:buNone/>
            </a:pPr>
            <a:r>
              <a:rPr lang="ru-RU" sz="2800" dirty="0" smtClean="0">
                <a:latin typeface="Century Gothic" panose="020B0502020202020204" pitchFamily="34" charset="0"/>
              </a:rPr>
              <a:t>В.А Сухомлинский</a:t>
            </a: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93304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«</a:t>
            </a:r>
            <a:r>
              <a:rPr lang="ru-RU" sz="2800" b="1" i="1" dirty="0">
                <a:solidFill>
                  <a:srgbClr val="002060"/>
                </a:solidFill>
              </a:rPr>
              <a:t>Истоки способностей и дарований детей – в кончиках их пальцев. От них, образно говоря, идут тончайшие ручейки, которые питают источник творческой мысли»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24943"/>
            <a:ext cx="4828409" cy="3572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140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20.userapi.com/c846016/v846016471/1f1095/_It1564ty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336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atars.mds.yandex.net/get-pdb/1686358/956ae594-2f5d-4a0c-89e7-61556e3f1660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640960" cy="5832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909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48341"/>
            <a:ext cx="7056784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Что такое «Пальчиковая гимнастика»? 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s://avatars.mds.yandex.net/get-pdb/1953171/d79a7863-92d9-4b5f-b9af-642145fbe62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980728"/>
            <a:ext cx="4199781" cy="38358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pdb/812271/3b2f84c1-5f5a-488c-875a-ca290ab95a61/s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66" y="1308720"/>
            <a:ext cx="4103318" cy="5250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372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91857" y="116632"/>
            <a:ext cx="8229600" cy="1008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  <a:t>Что же происходит, когда ребёнок занимается пальчиковой гимнастикой?</a:t>
            </a:r>
            <a:br>
              <a:rPr lang="ru-RU" sz="280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rPr>
            </a:br>
            <a:endParaRPr lang="ru-RU" sz="280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67544" y="1124744"/>
            <a:ext cx="8229600" cy="4525963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eorgia" pitchFamily="18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Выполнение упражнений индуктивно приводит к возбуждению в речевых центрах головного мозга и стимулирует развитие речи.</a:t>
            </a:r>
          </a:p>
          <a:p>
            <a:pPr marL="0" indent="0">
              <a:buFont typeface="Georgia" pitchFamily="18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Игры с пальчиками создают благоприятный эмоциональный фон, развивают умение подражать взрослому, учат понимать смысл речи. Повышают речевую активность ребёнка.</a:t>
            </a:r>
          </a:p>
          <a:p>
            <a:pPr marL="0" indent="0">
              <a:buFont typeface="Georgia" pitchFamily="18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Если ребёнок будет выполнять упражнения, сопровождая их стихотворными строчками, то его речь станет более чёткой. Ритмичной, яркой.</a:t>
            </a:r>
          </a:p>
          <a:p>
            <a:pPr marL="0" indent="0">
              <a:buFont typeface="Georgia" pitchFamily="18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Ребёнок учится запоминать определённые положения рук и последовательность движений.</a:t>
            </a:r>
          </a:p>
          <a:p>
            <a:pPr marL="0" indent="0">
              <a:buFont typeface="Georgia" pitchFamily="18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Овладев многими упражнениями, он сможет «рассказывать руками» целые истории.</a:t>
            </a:r>
          </a:p>
          <a:p>
            <a:pPr marL="0" indent="0">
              <a:buFont typeface="Georgia" pitchFamily="18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В результате пальчиковых упражнений кисти рук и пальцы приобретут силу, хорошую подвижность, а это в дальнейшем облегчит овладение навыком письма.</a:t>
            </a:r>
          </a:p>
          <a:p>
            <a:endParaRPr lang="ru-RU" sz="1600" b="1" dirty="0">
              <a:solidFill>
                <a:srgbClr val="660033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637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64096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С </a:t>
            </a:r>
            <a:r>
              <a:rPr lang="ru-RU" sz="2800" b="1" dirty="0" smtClean="0">
                <a:solidFill>
                  <a:srgbClr val="002060"/>
                </a:solidFill>
              </a:rPr>
              <a:t>какого возраста можно начинать выполнять пальчиковую гимнастику?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s://fsd.kopilkaurokov.ru/up/html/2019/10/30/k_5db9ee55723cb/524987_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97911"/>
            <a:ext cx="3587534" cy="3132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nsportal.ru/sites/default/files/styles/large/public/media/2015/03/22/gimnastika.jpg?itok=PNcq0qe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18757"/>
            <a:ext cx="4033584" cy="3596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fs00.infourok.ru/images/doc/42/53104/hello_html_551ab29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717032"/>
            <a:ext cx="2987824" cy="2987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635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www.maam.ru/upload/blogs/detsad-1426769-15436731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82" y="188640"/>
            <a:ext cx="6429375" cy="360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ds05.infourok.ru/uploads/ex/0618/0009f127-bb4b2550/hello_html_m4911f9c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84984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448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107</TotalTime>
  <Words>124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Иришка</dc:creator>
  <cp:lastModifiedBy>вова</cp:lastModifiedBy>
  <cp:revision>9</cp:revision>
  <dcterms:created xsi:type="dcterms:W3CDTF">2020-03-04T14:34:41Z</dcterms:created>
  <dcterms:modified xsi:type="dcterms:W3CDTF">2020-03-04T16:32:05Z</dcterms:modified>
</cp:coreProperties>
</file>