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BF15-6AFF-4135-9A58-2FB3050883FE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67B5-B0E2-40C7-B0BA-D9ABBCDE28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BF15-6AFF-4135-9A58-2FB3050883FE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67B5-B0E2-40C7-B0BA-D9ABBCDE28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BF15-6AFF-4135-9A58-2FB3050883FE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67B5-B0E2-40C7-B0BA-D9ABBCDE28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BF15-6AFF-4135-9A58-2FB3050883FE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67B5-B0E2-40C7-B0BA-D9ABBCDE28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BF15-6AFF-4135-9A58-2FB3050883FE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67B5-B0E2-40C7-B0BA-D9ABBCDE28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BF15-6AFF-4135-9A58-2FB3050883FE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67B5-B0E2-40C7-B0BA-D9ABBCDE28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BF15-6AFF-4135-9A58-2FB3050883FE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67B5-B0E2-40C7-B0BA-D9ABBCDE28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BF15-6AFF-4135-9A58-2FB3050883FE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67B5-B0E2-40C7-B0BA-D9ABBCDE28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BF15-6AFF-4135-9A58-2FB3050883FE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67B5-B0E2-40C7-B0BA-D9ABBCDE28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BF15-6AFF-4135-9A58-2FB3050883FE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67B5-B0E2-40C7-B0BA-D9ABBCDE28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BF15-6AFF-4135-9A58-2FB3050883FE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67B5-B0E2-40C7-B0BA-D9ABBCDE28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6BF15-6AFF-4135-9A58-2FB3050883FE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B67B5-B0E2-40C7-B0BA-D9ABBCDE28E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785918"/>
            <a:ext cx="6858000" cy="5504422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428860"/>
            <a:ext cx="6858000" cy="4594016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786050"/>
            <a:ext cx="6858000" cy="425740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714612"/>
            <a:ext cx="6858000" cy="442028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643174"/>
            <a:ext cx="6858000" cy="4510006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643174"/>
            <a:ext cx="6858000" cy="397908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928662"/>
            <a:ext cx="6858000" cy="778671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28728"/>
            <a:ext cx="6858000" cy="555986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Экран (4:3)</PresentationFormat>
  <Paragraphs>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2023-02-14T10:31:44Z</dcterms:created>
  <dcterms:modified xsi:type="dcterms:W3CDTF">2023-02-14T10:50:35Z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1665514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