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7" r:id="rId6"/>
    <p:sldId id="263" r:id="rId7"/>
    <p:sldId id="264" r:id="rId8"/>
    <p:sldId id="261" r:id="rId9"/>
    <p:sldId id="265" r:id="rId10"/>
    <p:sldId id="262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Учащиеся нашей школы (80 человек)</c:v>
                </c:pt>
              </c:strCache>
            </c:strRef>
          </c:tx>
          <c:explosion val="6"/>
          <c:dPt>
            <c:idx val="0"/>
            <c:bubble3D val="0"/>
            <c:spPr>
              <a:solidFill>
                <a:srgbClr val="FF000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2"/>
                <c:pt idx="0">
                  <c:v>Есть телефон</c:v>
                </c:pt>
                <c:pt idx="1">
                  <c:v>Нет телефона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0.8</c:v>
                </c:pt>
                <c:pt idx="1">
                  <c:v>0.2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68128530002168386"/>
          <c:y val="0.25627493116595729"/>
          <c:w val="0.26405172357634304"/>
          <c:h val="0.3027301486537074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57DD9-F50A-454B-B73D-BB36CA117903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79A3-32CB-4B62-B5C5-D059C1034A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383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57DD9-F50A-454B-B73D-BB36CA117903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79A3-32CB-4B62-B5C5-D059C1034A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889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57DD9-F50A-454B-B73D-BB36CA117903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79A3-32CB-4B62-B5C5-D059C1034AA4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647870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57DD9-F50A-454B-B73D-BB36CA117903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79A3-32CB-4B62-B5C5-D059C1034A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06559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57DD9-F50A-454B-B73D-BB36CA117903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79A3-32CB-4B62-B5C5-D059C1034AA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938588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57DD9-F50A-454B-B73D-BB36CA117903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79A3-32CB-4B62-B5C5-D059C1034A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33545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57DD9-F50A-454B-B73D-BB36CA117903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79A3-32CB-4B62-B5C5-D059C1034A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31054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57DD9-F50A-454B-B73D-BB36CA117903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79A3-32CB-4B62-B5C5-D059C1034A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122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57DD9-F50A-454B-B73D-BB36CA117903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79A3-32CB-4B62-B5C5-D059C1034A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357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57DD9-F50A-454B-B73D-BB36CA117903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79A3-32CB-4B62-B5C5-D059C1034A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6733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57DD9-F50A-454B-B73D-BB36CA117903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79A3-32CB-4B62-B5C5-D059C1034A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202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57DD9-F50A-454B-B73D-BB36CA117903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79A3-32CB-4B62-B5C5-D059C1034A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91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57DD9-F50A-454B-B73D-BB36CA117903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79A3-32CB-4B62-B5C5-D059C1034A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067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57DD9-F50A-454B-B73D-BB36CA117903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79A3-32CB-4B62-B5C5-D059C1034A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3634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57DD9-F50A-454B-B73D-BB36CA117903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79A3-32CB-4B62-B5C5-D059C1034A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3192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57DD9-F50A-454B-B73D-BB36CA117903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679A3-32CB-4B62-B5C5-D059C1034A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71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57DD9-F50A-454B-B73D-BB36CA117903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45679A3-32CB-4B62-B5C5-D059C1034A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314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14.jpeg"/><Relationship Id="rId4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47051" y="1739516"/>
            <a:ext cx="9086967" cy="164630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Мобильная зависимость подростков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31858" y="4570379"/>
            <a:ext cx="7766936" cy="1487521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 Змеев Максим, ученик 7 класса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МОУ «Шумовская СОШ»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Наставник: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Ахмедьярова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М.Б.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59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537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5216" y="540326"/>
            <a:ext cx="10046083" cy="5444837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Цель проекта: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изготовить буклет «Мобильная зависимость подростков»</a:t>
            </a:r>
            <a:b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Изучить актуальность темы на сегодняшний день;</a:t>
            </a:r>
            <a:b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Познакомиться с имеющейся информацией о мобильной зависимости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подростка;</a:t>
            </a:r>
            <a:b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Систематизировать имеющуюся информацию о мобильной зависимости подростков и изготовить буклет, который будет иметь  практическую значимость для подростков.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7198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51215" y="304903"/>
            <a:ext cx="818630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темы состоит в том, что зависимость от сотового телефона серьезнее, чем от  просто от Интернета, телевидения или компьютерных игр, потому что телефон включает все эти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составляющие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мобильное устройство можно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взять с собой везде и всегда - нет ограничений ни во времени, ни в пространстве.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523" y="1936119"/>
            <a:ext cx="6522027" cy="391321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08314" y="1999901"/>
            <a:ext cx="364720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Но если взрослые, будучи уже в своем большинстве уравновешенными, сформировавшимися личностями, еще как-то способны контролировать свою тягу к «трубке спасения», то подростки просто-напросто утопают в «мобильном виртуальном мире», не замечая никого и ничего вокруг себя и своего мобильного телефона.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455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471" y="360219"/>
            <a:ext cx="8596668" cy="1320800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Мобильная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зависимость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состояние человека, при котором телефон становится предметом культа, человек бессознательно совершает звонок ради самого звонка, не осознавая своих действий или неспособен объяснить его причину.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5713" y="2552844"/>
            <a:ext cx="5740207" cy="4305156"/>
          </a:xfrm>
        </p:spPr>
      </p:pic>
    </p:spTree>
    <p:extLst>
      <p:ext uri="{BB962C8B-B14F-4D97-AF65-F5344CB8AC3E}">
        <p14:creationId xmlns:p14="http://schemas.microsoft.com/office/powerpoint/2010/main" val="16527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0837718" cy="359525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 тебя есть свой телефон?»</a:t>
            </a:r>
            <a:b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анкетирования, учащихся нашей школы показывают, что у 20% учащихся нет телефона. Это значит, что 80% учащихся могут быть подвергнуты мобильной зависимости.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3643982"/>
              </p:ext>
            </p:extLst>
          </p:nvPr>
        </p:nvGraphicFramePr>
        <p:xfrm>
          <a:off x="540327" y="2825606"/>
          <a:ext cx="859631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2902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4645" y="2864402"/>
            <a:ext cx="5235093" cy="1320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Мобильная зависимость подростка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8464" y="230263"/>
            <a:ext cx="2921050" cy="194831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97" y="748671"/>
            <a:ext cx="3260134" cy="163006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237" y="4245960"/>
            <a:ext cx="3385658" cy="18395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4121" y="4540760"/>
            <a:ext cx="3273134" cy="183295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2701" y="743535"/>
            <a:ext cx="3230509" cy="214290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3165" y="4020070"/>
            <a:ext cx="3487563" cy="1971231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23897" y="2296391"/>
            <a:ext cx="3260134" cy="4249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78464" y="1990722"/>
            <a:ext cx="2921050" cy="441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Фото/Видео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82701" y="2815608"/>
            <a:ext cx="3273136" cy="5031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7237" y="5926396"/>
            <a:ext cx="3385658" cy="4397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Поиск информации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593165" y="5975805"/>
            <a:ext cx="3487563" cy="5081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Социальные сети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834245" y="6380018"/>
            <a:ext cx="3314700" cy="4779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Общение (разговоры, смс)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трелка вправо 15"/>
          <p:cNvSpPr/>
          <p:nvPr/>
        </p:nvSpPr>
        <p:spPr>
          <a:xfrm rot="20249364">
            <a:off x="6484214" y="2699909"/>
            <a:ext cx="1306082" cy="2597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rot="930569">
            <a:off x="7065131" y="4185917"/>
            <a:ext cx="1413163" cy="2944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 rot="8513636">
            <a:off x="2428131" y="4313254"/>
            <a:ext cx="1227580" cy="2896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 rot="5400000">
            <a:off x="5076821" y="4301029"/>
            <a:ext cx="829547" cy="3141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 rot="16200000">
            <a:off x="4883733" y="2600510"/>
            <a:ext cx="619264" cy="2823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 rot="12965860">
            <a:off x="2450132" y="3036602"/>
            <a:ext cx="1149372" cy="3160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4804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06582" y="1021487"/>
            <a:ext cx="9247909" cy="3277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1028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028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028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028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028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028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028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028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028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>
                <a:tab pos="10287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Кроме мобильных устройств у подростка нет других интересов, а те занятия, которые ему нравились раньше (например, ходить в кино или играть в футбол), больше не вызывают интерес.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>
                <a:tab pos="10287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 постоянно спорит из-за того, чтобы дольше поиграть на смартфоне или планшете. В спорах подросток рьяно отстаивает свою позицию и не может объективно смотреть на ситуацию.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>
                <a:tab pos="10287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Подросток выглядит расстроенным, когда не имеет доступа к своему мобильному аккаунту, и радуется, когда получает доступ.</a:t>
            </a:r>
          </a:p>
          <a:p>
            <a:pPr marL="171450" lvl="0" indent="-171450" algn="just">
              <a:buBlip>
                <a:blip r:embed="rId2"/>
              </a:buBlip>
              <a:tabLst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Он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обманывает о том, сколько времени играл с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мобильным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устройством.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028700" algn="l"/>
              </a:tabLst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287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49" name="Picture 1" descr="15286_ca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3011" y="3961792"/>
            <a:ext cx="4685934" cy="274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52055" y="197427"/>
            <a:ext cx="73048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28700" algn="l"/>
              </a:tabLs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распознать, что у подростка мобильная зависимость?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722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04" y="102069"/>
            <a:ext cx="3512127" cy="183881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044" y="-5237"/>
            <a:ext cx="2919920" cy="194661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9481" y="4471604"/>
            <a:ext cx="2840347" cy="193005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7" y="4405942"/>
            <a:ext cx="2919919" cy="152809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8489" y="2128076"/>
            <a:ext cx="3314266" cy="254129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478604" y="1881260"/>
            <a:ext cx="3512127" cy="445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жирение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74707" y="5934033"/>
            <a:ext cx="2919919" cy="8815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во взаимоотношениях с окружающими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665078" y="2697916"/>
            <a:ext cx="5474406" cy="14076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Побочные эффекты </a:t>
            </a:r>
          </a:p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мобильной зависимости</a:t>
            </a:r>
          </a:p>
          <a:p>
            <a:pPr algn="ctr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195676" y="1940181"/>
            <a:ext cx="2919920" cy="4763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Агрессивность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8278489" y="4669366"/>
            <a:ext cx="3324874" cy="834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с поведением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859481" y="6323012"/>
            <a:ext cx="2829792" cy="5349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сна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6756453" y="3791760"/>
            <a:ext cx="1734057" cy="276055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 rot="1374284">
            <a:off x="3367146" y="4041145"/>
            <a:ext cx="291993" cy="915736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24"/>
          <p:cNvSpPr/>
          <p:nvPr/>
        </p:nvSpPr>
        <p:spPr>
          <a:xfrm rot="14603519">
            <a:off x="2744578" y="1961236"/>
            <a:ext cx="1337966" cy="287748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низ 25"/>
          <p:cNvSpPr/>
          <p:nvPr/>
        </p:nvSpPr>
        <p:spPr>
          <a:xfrm rot="19481737">
            <a:off x="5015553" y="3944805"/>
            <a:ext cx="291993" cy="1023461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низ 26"/>
          <p:cNvSpPr/>
          <p:nvPr/>
        </p:nvSpPr>
        <p:spPr>
          <a:xfrm rot="12276645">
            <a:off x="4713483" y="944000"/>
            <a:ext cx="291993" cy="1856183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79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09454" y="1448138"/>
            <a:ext cx="596438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SzPts val="1000"/>
              <a:buFont typeface="Symbol" panose="05050102010706020507" pitchFamily="18" charset="2"/>
              <a:buBlip>
                <a:blip r:embed="rId2"/>
              </a:buBlip>
              <a:tabLst>
                <a:tab pos="457200" algn="l"/>
              </a:tabLst>
            </a:pP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Symbol" panose="05050102010706020507" pitchFamily="18" charset="2"/>
              <a:buBlip>
                <a:blip r:embed="rId2"/>
              </a:buBlip>
              <a:tabLst>
                <a:tab pos="457200" algn="l"/>
              </a:tabLs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Ограничьте свое время в пребывания в социальной сети, играх, интернете, установите себе временные рамки.</a:t>
            </a:r>
          </a:p>
          <a:p>
            <a:pPr marL="342900" lvl="0" indent="-342900" algn="just">
              <a:spcAft>
                <a:spcPts val="0"/>
              </a:spcAft>
              <a:buSzPts val="1000"/>
              <a:buFont typeface="Symbol" panose="05050102010706020507" pitchFamily="18" charset="2"/>
              <a:buBlip>
                <a:blip r:embed="rId2"/>
              </a:buBlip>
              <a:tabLst>
                <a:tab pos="457200" algn="l"/>
              </a:tabLs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Старайтесь почаще встречаться с друзьями лично, приглашайте и ходите в гости.</a:t>
            </a:r>
          </a:p>
          <a:p>
            <a:pPr marL="342900" lvl="0" indent="-342900" algn="just">
              <a:spcAft>
                <a:spcPts val="0"/>
              </a:spcAft>
              <a:buSzPts val="1000"/>
              <a:buFont typeface="Symbol" panose="05050102010706020507" pitchFamily="18" charset="2"/>
              <a:buBlip>
                <a:blip r:embed="rId2"/>
              </a:buBlip>
              <a:tabLst>
                <a:tab pos="457200" algn="l"/>
              </a:tabLs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Чаще проводите свое время на свежем воздухе, найдите себе интересное занятие, хобби, которое отвлечет вас.</a:t>
            </a:r>
          </a:p>
          <a:p>
            <a:pPr marL="342900" indent="-342900" algn="just">
              <a:buSzPts val="1000"/>
              <a:buBlip>
                <a:blip r:embed="rId2"/>
              </a:buBlip>
              <a:tabLst>
                <a:tab pos="457200" algn="l"/>
              </a:tabLs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Носите часы. Люди которые смотрят на смартфон, чтобы узнать, который час, ежедневно используют свой мобильный телефон значительно дольше. </a:t>
            </a:r>
            <a:endParaRPr lang="ru-RU" sz="2400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01" y="0"/>
            <a:ext cx="2759653" cy="27596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1572" y="157127"/>
            <a:ext cx="564226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Рекомендации для подростков, как избавиться от мобильной зависимости 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843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179</TotalTime>
  <Words>338</Words>
  <Application>Microsoft Office PowerPoint</Application>
  <PresentationFormat>Широкоэкранный</PresentationFormat>
  <Paragraphs>36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Symbol</vt:lpstr>
      <vt:lpstr>Times New Roman</vt:lpstr>
      <vt:lpstr>Trebuchet MS</vt:lpstr>
      <vt:lpstr>Wingdings 3</vt:lpstr>
      <vt:lpstr>Грань</vt:lpstr>
      <vt:lpstr>Мобильная зависимость подростков</vt:lpstr>
      <vt:lpstr> Цель проекта: изготовить буклет «Мобильная зависимость подростков»  Задачи: 1. Изучить актуальность темы на сегодняшний день; 2. Познакомиться с имеющейся информацией о мобильной зависимости подростка; 3. Систематизировать имеющуюся информацию о мобильной зависимости подростков и изготовить буклет, который будет иметь  практическую значимость для подростков.</vt:lpstr>
      <vt:lpstr>Презентация PowerPoint</vt:lpstr>
      <vt:lpstr>          Мобильная зависимость – это состояние человека, при котором телефон становится предметом культа, человек бессознательно совершает звонок ради самого звонка, не осознавая своих действий или неспособен объяснить его причину.</vt:lpstr>
      <vt:lpstr>«У тебя есть свой телефон?» Результаты анкетирования, учащихся нашей школы показывают, что у 20% учащихся нет телефона. Это значит, что 80% учащихся могут быть подвергнуты мобильной зависимости. </vt:lpstr>
      <vt:lpstr>Мобильная зависимость подростка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Мобильная зависимость подростков</dc:title>
  <dc:creator>Пользователь</dc:creator>
  <cp:lastModifiedBy>Пользователь</cp:lastModifiedBy>
  <cp:revision>16</cp:revision>
  <dcterms:created xsi:type="dcterms:W3CDTF">2018-03-18T14:33:27Z</dcterms:created>
  <dcterms:modified xsi:type="dcterms:W3CDTF">2018-03-18T17:33:07Z</dcterms:modified>
</cp:coreProperties>
</file>