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8" r:id="rId7"/>
    <p:sldId id="267" r:id="rId8"/>
    <p:sldId id="263" r:id="rId9"/>
    <p:sldId id="264" r:id="rId10"/>
    <p:sldId id="269" r:id="rId11"/>
    <p:sldId id="266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36842-9FCA-4010-BEBA-47B5A4C972B1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A55A-1487-4029-AB26-16FCFF886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C388C-834B-48D9-971A-092AF4B06E6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C1D2F-200C-41BE-B088-A61FA3802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96BBA-983B-498D-9C0F-9BED41E13422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027-FEC3-44A8-9496-60AAAC838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3AB4C-885A-4CE2-8CAF-60F31BE4ADCD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0B64-B693-4788-9266-633877DB8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9002-74AB-4875-87C1-6F217E7ACF06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3D69A-FFBD-42CC-8DA3-4DE663C99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2048-B837-40CB-937D-BE9FC3727FF0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31E80-1217-4A81-96D5-63712972E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7AFE0-867F-424E-B89E-FBE5680D8257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BE80F-80A6-4833-8B4E-A9AE0F59D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210C-D691-45CA-92A9-F5A6CA255088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B0A28-4ABD-4D83-B5AB-C9B7D7BB9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3097C-1432-4CB6-BE32-2283B5008475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60C35-2763-47F6-B6CC-FDEF9AAB4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F0FA3-5055-40A4-BD8E-C5FD8AD707D8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8EF4C-E7C7-4D05-A353-D7E1BD4F8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5C36E-72ED-4500-A7D1-73A892522924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B1AFB-60D5-44B5-A08D-5239A0761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E94907-F298-4B52-89A3-C7F6EFACBACF}" type="datetimeFigureOut">
              <a:rPr lang="ru-RU"/>
              <a:pPr>
                <a:defRPr/>
              </a:pPr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3ACC29-8E70-4F14-B94F-6525228EF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игрового опыта дошкольников в рамках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допрофессионального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самоопределения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716338"/>
            <a:ext cx="6400800" cy="91122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Воспитатель МБДОУ детского сада №9: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Бессудова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Н.А.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750" y="5229225"/>
            <a:ext cx="7488238" cy="10795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 с предметами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Игра 2\IMG_80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44675"/>
            <a:ext cx="4170363" cy="31273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027" name="Picture 3" descr="D:\Игра 2\IMG_8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68538"/>
            <a:ext cx="4319588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Игра Бессудова Н.А\Дид игры\IMG_79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916113"/>
            <a:ext cx="4240212" cy="31813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4099" name="Picture 3" descr="D:\Игра Бессудова Н.А\Дид игры\IMG_79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192463"/>
            <a:ext cx="42481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750" y="1916113"/>
            <a:ext cx="3168650" cy="1081087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Настольно-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печатные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66813" y="5229225"/>
            <a:ext cx="3167062" cy="1079500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Образовательно-игровые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 descr="D:\Игра 2\IMG_80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2143125"/>
            <a:ext cx="3163887" cy="4165600"/>
          </a:xfrm>
        </p:spPr>
      </p:pic>
      <p:pic>
        <p:nvPicPr>
          <p:cNvPr id="2051" name="Picture 3" descr="D:\Игра 2\IMG_80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820863"/>
            <a:ext cx="4132262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0827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Профессиональная ориентация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мероприятий, направленных на выявление личностных особенностей, интересов и способностей у каждого человека для оказания ему помощи в разумном выборе профессии, наиболее соответствующих его индивидуальным возможностям.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Игра Бессудова Н.А\138___11\IMG_73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712913"/>
            <a:ext cx="3706813" cy="2735262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7" name="Picture 3" descr="D:\Игра Бессудова Н.А\138___11\IMG_73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628775"/>
            <a:ext cx="3825875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8" name="Picture 4" descr="D:\Игра Бессудова Н.А\IMG_73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949700"/>
            <a:ext cx="3713162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268413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игрового опыта детей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berezenkov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2341563"/>
            <a:ext cx="2974975" cy="4008437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108575" y="3068638"/>
            <a:ext cx="4041775" cy="2552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Березенкова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Татьяна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Валерьевна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268413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Наглядно-дидактические комплекты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Полякова\Изображение 0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219991">
            <a:off x="381000" y="2946400"/>
            <a:ext cx="2540000" cy="3451225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7" name="Picture 3" descr="D:\Полякова\Изображение 0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89590">
            <a:off x="6259513" y="2489200"/>
            <a:ext cx="2430462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8" name="Picture 4" descr="D:\Полякова\Изображение 0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2205038"/>
            <a:ext cx="406717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30" name="Picture 6" descr="D:\Полякова\Изображение 0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14231">
            <a:off x="3568700" y="3532188"/>
            <a:ext cx="2235200" cy="2970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Игра Бессудова Н.А\Моделирование игровой деятельности\IMG_78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68500"/>
            <a:ext cx="3919538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074" name="Picture 2" descr="D:\Игра Бессудова Н.А\Моделирование игровой деятельности\IMG_784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557338"/>
            <a:ext cx="3887788" cy="2781300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076" name="Picture 4" descr="D:\Игра Бессудова Н.А\Моделирование игровой деятельности\IMG_78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4005263"/>
            <a:ext cx="38893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5229225"/>
            <a:ext cx="3892550" cy="107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с разрезными картами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Игра 2\IMG_8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71850"/>
            <a:ext cx="4545013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1" name="Picture 3" descr="D:\Игра Бессудова Н.А\Моделирование игровой деятельности\IMG_78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800225"/>
            <a:ext cx="4719638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8613" y="1989138"/>
            <a:ext cx="3892550" cy="107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с сюжетными картинками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3" y="1989138"/>
            <a:ext cx="3892550" cy="107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</a:t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ролевая </a:t>
            </a:r>
            <a:b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D:\Игра Бессудова Н.А\Игра\IMG_74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3413125"/>
            <a:ext cx="4360862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2" name="Picture 4" descr="D:\Игра Бессудова Н.А\IMG_73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835150"/>
            <a:ext cx="4319587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Игра Бессудова Н.А\Игра\IMG_74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3213100"/>
            <a:ext cx="4624387" cy="3259138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6" name="Picture 2" descr="D:\Игра Бессудова Н.А\IMG_73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801813"/>
            <a:ext cx="4464050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76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Arial</vt:lpstr>
      <vt:lpstr>Тема Office</vt:lpstr>
      <vt:lpstr>Моделирование игрового опыта дошкольников в рамках допрофессионального самоопределения</vt:lpstr>
      <vt:lpstr>Слайд 2</vt:lpstr>
      <vt:lpstr>Слайд 3</vt:lpstr>
      <vt:lpstr>Моделирование игрового опыта детей</vt:lpstr>
      <vt:lpstr>Наглядно-дидактические комплекты</vt:lpstr>
      <vt:lpstr>Занятия с разрезными картами</vt:lpstr>
      <vt:lpstr>Занятия с сюжетными картинками</vt:lpstr>
      <vt:lpstr>Сюжетно- ролевая  игра</vt:lpstr>
      <vt:lpstr>Слайд 9</vt:lpstr>
      <vt:lpstr>Слайд 10</vt:lpstr>
      <vt:lpstr>Слайд 11</vt:lpstr>
      <vt:lpstr>Слайд 12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игрового опыта дошкольников в рамках допрофессионального самоопределения</dc:title>
  <dc:creator>Admin</dc:creator>
  <cp:lastModifiedBy>Admin</cp:lastModifiedBy>
  <cp:revision>17</cp:revision>
  <dcterms:created xsi:type="dcterms:W3CDTF">2018-12-03T06:24:39Z</dcterms:created>
  <dcterms:modified xsi:type="dcterms:W3CDTF">2019-01-02T14:21:39Z</dcterms:modified>
</cp:coreProperties>
</file>