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78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>
      <p:cViewPr varScale="1">
        <p:scale>
          <a:sx n="116" d="100"/>
          <a:sy n="116" d="100"/>
        </p:scale>
        <p:origin x="12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4D2EC-EFEF-4C00-B30D-C92A0C69A7FB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D2D85-174F-4EFC-B1F2-1DEA5B36BC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33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D2D85-174F-4EFC-B1F2-1DEA5B36BC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06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4791088"/>
            <a:ext cx="5486400" cy="566738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Артикуляционная гимнастика для шипящих звуков</a:t>
            </a:r>
            <a:endParaRPr lang="ru-RU" sz="1800" i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7" name="Рисунок 6" descr="image02.jpg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1792288" y="1045809"/>
            <a:ext cx="5486400" cy="324873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85918" y="5357826"/>
            <a:ext cx="5486400" cy="804862"/>
          </a:xfrm>
        </p:spPr>
        <p:txBody>
          <a:bodyPr>
            <a:normAutofit fontScale="62500" lnSpcReduction="20000"/>
          </a:bodyPr>
          <a:lstStyle/>
          <a:p>
            <a:r>
              <a:rPr lang="ru-RU" sz="19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Список упражнений: «Заборчик», «Лопатка», </a:t>
            </a:r>
          </a:p>
          <a:p>
            <a:r>
              <a:rPr lang="ru-RU" sz="19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«Чистим верхние зубки», «Вкусное варенье», </a:t>
            </a:r>
          </a:p>
          <a:p>
            <a:r>
              <a:rPr lang="ru-RU" sz="19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«Парус»,  «Чашечка», «Маляр», «Лошадка».</a:t>
            </a:r>
          </a:p>
          <a:p>
            <a:pPr algn="r"/>
            <a:r>
              <a:rPr lang="ru-RU" sz="2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Narrow" pitchFamily="34" charset="0"/>
              </a:rPr>
              <a:t>Автор: логопед Кузнецова Ксения</a:t>
            </a:r>
            <a:endParaRPr lang="ru-RU" sz="2000" dirty="0">
              <a:solidFill>
                <a:schemeClr val="accent4">
                  <a:lumMod val="40000"/>
                  <a:lumOff val="6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ence-clip-art-9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000264" cy="1430791"/>
          </a:xfrm>
          <a:prstGeom prst="rect">
            <a:avLst/>
          </a:prstGeom>
        </p:spPr>
      </p:pic>
      <p:pic>
        <p:nvPicPr>
          <p:cNvPr id="14" name="Рисунок 13" descr="image_processing20200410-24721-u6f76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8975" y="4725144"/>
            <a:ext cx="1586255" cy="14137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721920"/>
            <a:ext cx="1940226" cy="1089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14216"/>
            <a:ext cx="1862045" cy="1297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555542"/>
            <a:ext cx="1368152" cy="14969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362" y="2520443"/>
            <a:ext cx="1676613" cy="153203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474" y="2780928"/>
            <a:ext cx="1917437" cy="14285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727290"/>
            <a:ext cx="2140344" cy="16541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41</Words>
  <Application>Microsoft Office PowerPoint</Application>
  <PresentationFormat>Экран (4:3)</PresentationFormat>
  <Paragraphs>6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Тема Office</vt:lpstr>
      <vt:lpstr>Артикуляционная гимнастика для шипящих звуков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шипящих звуков</dc:title>
  <dc:creator>Александр Кузнецов</dc:creator>
  <cp:lastModifiedBy>Учетная запись Майкрософт</cp:lastModifiedBy>
  <cp:revision>17</cp:revision>
  <dcterms:created xsi:type="dcterms:W3CDTF">2022-02-21T12:14:44Z</dcterms:created>
  <dcterms:modified xsi:type="dcterms:W3CDTF">2023-02-04T12:48:17Z</dcterms:modified>
</cp:coreProperties>
</file>