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9" r:id="rId5"/>
    <p:sldId id="261" r:id="rId6"/>
    <p:sldId id="262" r:id="rId7"/>
    <p:sldId id="263" r:id="rId8"/>
    <p:sldId id="264" r:id="rId9"/>
    <p:sldId id="266" r:id="rId10"/>
    <p:sldId id="269" r:id="rId11"/>
    <p:sldId id="270" r:id="rId12"/>
    <p:sldId id="28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1" d="100"/>
          <a:sy n="61" d="100"/>
        </p:scale>
        <p:origin x="-1626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09162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89308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99276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29618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9645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22900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89340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17927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36545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67635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60245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2857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-685800"/>
            <a:ext cx="8229600" cy="490696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Мастер класс для родителей</a:t>
            </a:r>
            <a:b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«Книжка малышка»</a:t>
            </a: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1\Desktop\мастер-класс\knizhka-malyshka-svoimi-rukami-585-250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0" y="2819400"/>
            <a:ext cx="2743200" cy="1832458"/>
          </a:xfrm>
          <a:prstGeom prst="rect">
            <a:avLst/>
          </a:prstGeom>
          <a:noFill/>
        </p:spPr>
      </p:pic>
      <p:pic>
        <p:nvPicPr>
          <p:cNvPr id="1029" name="Picture 5" descr="C:\Users\1\Desktop\мастер-класс\hello_html_24234c6f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5800" y="2819400"/>
            <a:ext cx="3309542" cy="19812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Сложите лист бумаги как показано на картинке, чтобы в итоге сверху получился ромб.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928688" y="1600200"/>
            <a:ext cx="8215312" cy="12573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133600"/>
            <a:ext cx="2801505" cy="276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981200"/>
            <a:ext cx="2667000" cy="3080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/>
              <a:t>Закройте ромбообразную форму, путем нажатия бумаги с двух сторон.</a:t>
            </a:r>
            <a:br>
              <a:rPr lang="ru-RU" sz="2800" dirty="0"/>
            </a:br>
            <a:r>
              <a:rPr lang="ru-RU" sz="2800" dirty="0"/>
              <a:t>Согните листы, чтобы сформировать четыре страницы.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928688" y="1600200"/>
            <a:ext cx="8215312" cy="12573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819400"/>
            <a:ext cx="3807531" cy="254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Оформляем обложку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76400"/>
            <a:ext cx="3116721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514600"/>
            <a:ext cx="3810000" cy="2721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273101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728" y="142852"/>
            <a:ext cx="5900750" cy="128588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5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фон9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85800" y="533400"/>
            <a:ext cx="8215370" cy="125729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у воспитанников ДОУ устойчивого интереса к книге, к бережному отношению к ним.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img.7ya.ru/pics-new/67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2400" y="1905000"/>
            <a:ext cx="4354760" cy="36289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728" y="142852"/>
            <a:ext cx="5900750" cy="128588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5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фон9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2209800" y="533400"/>
            <a:ext cx="6643702" cy="5143512"/>
          </a:xfrm>
        </p:spPr>
        <p:txBody>
          <a:bodyPr>
            <a:noAutofit/>
          </a:bodyPr>
          <a:lstStyle/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Проявление интереса к иллюстрированию знакомых сказок доступными изобразительно-выразительными средствами.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Проявление интереса к созданию собственных книг.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Развитие мелкой моторики рук.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Формирование умения подбирать соответствующий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материал.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Воспитание эстетического вкуса.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Развитие связной речи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(где ребенок проговаривает, что он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делает и как)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Совершенствование уровня накопленных практических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навыков через продуктивную деятельность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(работа с клеем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и ножницами)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Воспитание дружеских взаимоотношений, умение работать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паре,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микрогруппе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728" y="142852"/>
            <a:ext cx="5900750" cy="128588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5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фон9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762000" y="381000"/>
            <a:ext cx="8100392" cy="5517232"/>
          </a:xfrm>
        </p:spPr>
        <p:txBody>
          <a:bodyPr>
            <a:noAutofit/>
          </a:bodyPr>
          <a:lstStyle/>
          <a:p>
            <a:pPr marL="0" indent="45720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Художественная литература служит могучим, действенным средством умственного, нравственного и эстетического воспитания ребенка в детском саду. Произведения художественной литературы также играют важную роль в процессе общего развития дошкольников - речевого, познавательного, личностного.</a:t>
            </a:r>
          </a:p>
          <a:p>
            <a:pPr marL="0" indent="45720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 сожалению, родители в наше время из-за сложных социальных условий, в силу занятости часто забывают об этом и процесс развития речи своего ребенка пускают на самотек. Ребенок больше времени проводит у телевизора и за компьютером, чем в живом окружении.</a:t>
            </a:r>
          </a:p>
          <a:p>
            <a:pPr marL="0" indent="457200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Изготовление книжек-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малышек позволяет создать условия для развития речи воспитанников, реализации их творческого потенциала, умение работать в команде.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669829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43250" y="0"/>
            <a:ext cx="5900750" cy="107157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Загадка</a:t>
            </a:r>
            <a:endParaRPr lang="ru-RU" sz="5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фон9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214282" y="785794"/>
            <a:ext cx="4929222" cy="207170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куст, а с листочками,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рубашка, а сшита,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человек, а рассказывает.</a:t>
            </a:r>
          </a:p>
          <a:p>
            <a:pPr algn="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(Книга)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F:\Проект Моя малая Родина\Новые фото\Развивающая среда\IMG_25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4800" y="3505200"/>
            <a:ext cx="2844800" cy="21336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609600"/>
            <a:ext cx="8839200" cy="163036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Берем цветную бумагу А4.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Далее начинаем самую главную работу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–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подготавливаем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книжкины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страницы!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Возьмите лист, положите его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горизонтально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 сложите пополам.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Дальше необходимо сложить бумагу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пополам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сверху вниз, 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развернуть.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1" y="2722960"/>
            <a:ext cx="3810000" cy="3792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Левую и правую часть от линии сгиба сложите пополам и так же разверните.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928688" y="1600200"/>
            <a:ext cx="8215312" cy="12573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981200"/>
            <a:ext cx="3935678" cy="3087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Дальше сложите как створки у окошка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928688" y="1600200"/>
            <a:ext cx="8215312" cy="12573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209800"/>
            <a:ext cx="3200400" cy="2687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209800"/>
            <a:ext cx="34671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3200" dirty="0"/>
              <a:t>После всех манипуляций на бумаге должны образоваться восемь одинаковых секций.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928688" y="1600200"/>
            <a:ext cx="8215312" cy="12573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s://kladraz.ru/upload/blogs2/2020/5/25822_5bbe7433109c925d85e37ca31741b510.jpg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057400"/>
            <a:ext cx="2286000" cy="2133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s://kladraz.ru/upload/blogs2/2020/5/25822_38a6951d9afa25fc2d809ccd45ed7d6b.jpg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209800"/>
            <a:ext cx="3138488" cy="1638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s://kladraz.ru/upload/blogs2/2020/5/25822_113a01cfbfce624fe81d62c4815157b6.jpg"/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419600"/>
            <a:ext cx="3214688" cy="1657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FFC000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327</TotalTime>
  <Words>238</Words>
  <Application>Microsoft Office PowerPoint</Application>
  <PresentationFormat>Экран (4:3)</PresentationFormat>
  <Paragraphs>34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Мастер класс для родителей  «Книжка малышка» </vt:lpstr>
      <vt:lpstr>Цель:</vt:lpstr>
      <vt:lpstr>Задачи</vt:lpstr>
      <vt:lpstr>Актуальность</vt:lpstr>
      <vt:lpstr>Загадка</vt:lpstr>
      <vt:lpstr>Берем цветную бумагу А4. Далее начинаем самую главную работу –  подготавливаем книжкины страницы! Возьмите лист, положите его горизонтально  и сложите пополам. Дальше необходимо сложить бумагу пополам  сверху вниз, и развернуть.</vt:lpstr>
      <vt:lpstr>Левую и правую часть от линии сгиба сложите пополам и так же разверните.</vt:lpstr>
      <vt:lpstr>Дальше сложите как створки у окошка</vt:lpstr>
      <vt:lpstr>После всех манипуляций на бумаге должны образоваться восемь одинаковых секций.</vt:lpstr>
      <vt:lpstr>Сложите лист бумаги как показано на картинке, чтобы в итоге сверху получился ромб.</vt:lpstr>
      <vt:lpstr>Закройте ромбообразную форму, путем нажатия бумаги с двух сторон. Согните листы, чтобы сформировать четыре страницы.</vt:lpstr>
      <vt:lpstr>Оформляем обложку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Школьные принадлежности</dc:title>
  <dc:creator>Сергей</dc:creator>
  <cp:lastModifiedBy>Пользователь</cp:lastModifiedBy>
  <cp:revision>44</cp:revision>
  <dcterms:created xsi:type="dcterms:W3CDTF">2016-10-23T13:20:09Z</dcterms:created>
  <dcterms:modified xsi:type="dcterms:W3CDTF">2023-02-14T13:13:06Z</dcterms:modified>
</cp:coreProperties>
</file>