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 bwMode="auto"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cap="all" spc="1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>
              <a:spcBef>
                <a:spcPts val="0"/>
              </a:spcBef>
              <a:buFont typeface="Arial"/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-1" y="0"/>
            <a:ext cx="9000877" cy="48463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5715000"/>
            <a:ext cx="8153399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auto">
          <a:xfrm>
            <a:off x="457200" y="4953000"/>
            <a:ext cx="8153399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599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4C71EC6-210F-42DE-9C53-41977AD35B3D}" type="datetimeFigureOut">
              <a:rPr lang="ru-RU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 rot="16199999">
            <a:off x="8227377" y="5885496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19B0651-EE4F-4900-A07F-96A6BFA9D0F0}" type="slidenum">
              <a:rPr lang="ru-RU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 bwMode="auto"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spcBef>
          <a:spcPts val="0"/>
        </a:spcBef>
        <a:buNone/>
        <a:defRPr sz="3600" cap="all" spc="-6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spcBef>
          <a:spcPts val="0"/>
        </a:spcBef>
        <a:spcAft>
          <a:spcPts val="600"/>
        </a:spcAft>
        <a:buFont typeface="Arial"/>
        <a:buNone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>
        <a:spcBef>
          <a:spcPts val="0"/>
        </a:spcBef>
        <a:buClr>
          <a:schemeClr val="tx2"/>
        </a:buClr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Clr>
          <a:schemeClr val="tx2"/>
        </a:buClr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Clr>
          <a:schemeClr val="tx2"/>
        </a:buClr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Clr>
          <a:schemeClr val="tx2"/>
        </a:buClr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Clr>
          <a:schemeClr val="tx2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Clr>
          <a:schemeClr val="tx2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Clr>
          <a:schemeClr val="tx2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Clr>
          <a:schemeClr val="tx2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s/0BwsiS8dPc9eARnFjeG96YVRsNjA/edi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468309" y="1556792"/>
            <a:ext cx="8208912" cy="295232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b="1"/>
              <a:t>Тема: </a:t>
            </a:r>
          </a:p>
          <a:p>
            <a:pPr algn="ctr">
              <a:defRPr/>
            </a:pPr>
            <a:r>
              <a:rPr lang="ru-RU" b="1" i="1"/>
              <a:t>Инновационные технологии в образовательном процессе - образовательный сайт по дисциплинам ОПД: ОП.01. Основы латинского языка с медицинской терминологией, ОП.07.ФАРМАКОЛОГИЯ,</a:t>
            </a:r>
            <a:endParaRPr/>
          </a:p>
          <a:p>
            <a:pPr algn="ctr">
              <a:defRPr/>
            </a:pPr>
            <a:r>
              <a:rPr lang="ru-RU" b="1" i="1"/>
              <a:t>ПЕРСОНАЛЬНЫЙ САЙТ ПРЕПОДАВАТЕЛЯ ФАРМАКОЛОГИИ И ЛАТИНСКОГО ЯЗЫКА </a:t>
            </a:r>
            <a:r>
              <a:rPr lang="ru-RU" sz="1800" b="1" i="1"/>
              <a:t>- </a:t>
            </a:r>
            <a:r>
              <a:rPr lang="ru-RU" sz="1800" b="1" u="sng">
                <a:hlinkClick r:id="rId2" tooltip="https://sites.google.com/s/0BwsiS8dPc9eARnFjeG96YVRsNjA/edit"/>
              </a:rPr>
              <a:t>https://sites.google.com/s/0BwsiS8dPc9eARnFjeG96YVRsNjA/edit</a:t>
            </a:r>
            <a:endParaRPr lang="ru-RU" sz="1800" b="1"/>
          </a:p>
        </p:txBody>
      </p:sp>
      <p:sp>
        <p:nvSpPr>
          <p:cNvPr id="4" name="TextBox 3"/>
          <p:cNvSpPr txBox="1"/>
          <p:nvPr/>
        </p:nvSpPr>
        <p:spPr bwMode="auto">
          <a:xfrm>
            <a:off x="4662086" y="573325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/>
              <a:t>ПОДГОТОВИЛА ПАШЕДКО О.В.</a:t>
            </a:r>
            <a:endParaRPr/>
          </a:p>
          <a:p>
            <a:pPr algn="ctr">
              <a:defRPr/>
            </a:pPr>
            <a:r>
              <a:rPr lang="ru-RU"/>
              <a:t>МОСКВА, 2018 Г.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68309" y="82898"/>
            <a:ext cx="8280151" cy="120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r>
              <a:rPr lang="ru-RU" b="1">
                <a:solidFill>
                  <a:srgbClr val="60B5FF"/>
                </a:solidFill>
                <a:latin typeface="Calibri"/>
              </a:rPr>
              <a:t>Государственное бюджетное профессиональное образовательное учреждение</a:t>
            </a:r>
            <a:endParaRPr lang="ru-RU">
              <a:solidFill>
                <a:srgbClr val="60B5FF"/>
              </a:solidFill>
              <a:latin typeface="Calibri"/>
            </a:endParaRPr>
          </a:p>
          <a:p>
            <a:pPr algn="ctr">
              <a:defRPr/>
            </a:pPr>
            <a:r>
              <a:rPr lang="ru-RU" b="1">
                <a:solidFill>
                  <a:srgbClr val="60B5FF"/>
                </a:solidFill>
                <a:latin typeface="Calibri"/>
              </a:rPr>
              <a:t>Департамента здравоохранения города Москвы</a:t>
            </a:r>
            <a:endParaRPr lang="ru-RU">
              <a:solidFill>
                <a:srgbClr val="60B5FF"/>
              </a:solidFill>
              <a:latin typeface="Calibri"/>
            </a:endParaRPr>
          </a:p>
          <a:p>
            <a:pPr algn="ctr">
              <a:defRPr/>
            </a:pPr>
            <a:r>
              <a:rPr lang="ru-RU" b="1">
                <a:solidFill>
                  <a:srgbClr val="60B5FF"/>
                </a:solidFill>
                <a:latin typeface="Calibri"/>
              </a:rPr>
              <a:t>«Медицинский колледж №6»</a:t>
            </a:r>
            <a:endParaRPr lang="ru-RU">
              <a:solidFill>
                <a:srgbClr val="60B5FF"/>
              </a:solidFill>
              <a:latin typeface="Calibri"/>
            </a:endParaRPr>
          </a:p>
          <a:p>
            <a:pPr algn="ctr">
              <a:defRPr/>
            </a:pPr>
            <a:endParaRPr lang="ru-RU"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39552" y="476672"/>
            <a:ext cx="5791200" cy="1371600"/>
          </a:xfrm>
        </p:spPr>
        <p:txBody>
          <a:bodyPr/>
          <a:lstStyle/>
          <a:p>
            <a:pPr>
              <a:defRPr/>
            </a:pPr>
            <a:r>
              <a:rPr lang="ru-RU"/>
              <a:t>Буду рада сотрудничеству!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67544" y="2348880"/>
            <a:ext cx="7620000" cy="437356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/>
              <a:t>СПАСИБО ЗА ВНИМАНИЕ!</a:t>
            </a:r>
            <a:endParaRPr/>
          </a:p>
          <a:p>
            <a:pPr algn="ctr">
              <a:defRPr/>
            </a:pPr>
            <a:endParaRPr lang="ru-RU" sz="320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547664" y="2204864"/>
            <a:ext cx="5688632" cy="3717032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31524" y="0"/>
            <a:ext cx="5791200" cy="1371600"/>
          </a:xfrm>
        </p:spPr>
        <p:txBody>
          <a:bodyPr/>
          <a:lstStyle/>
          <a:p>
            <a:pPr>
              <a:defRPr/>
            </a:pPr>
            <a:r>
              <a:rPr lang="ru-RU"/>
              <a:t>ЦЕЛИ И ЗАДАЧИ САЙТА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342900" indent="-342900">
              <a:buFont typeface="Wingdings"/>
              <a:buChar char="ü"/>
              <a:defRPr/>
            </a:pPr>
            <a:r>
              <a:rPr lang="ru-RU" sz="2400" b="0"/>
              <a:t>Осуществление на базе Интернет сайта </a:t>
            </a:r>
            <a:r>
              <a:rPr lang="ru-RU" sz="2400">
                <a:solidFill>
                  <a:schemeClr val="accent3"/>
                </a:solidFill>
              </a:rPr>
              <a:t>консультационной и информационной поддержки </a:t>
            </a:r>
            <a:r>
              <a:rPr lang="ru-RU" sz="2400" b="0"/>
              <a:t>обучающихся по дисциплинам ОПД: ОП.01. Основы латинского языка с медицинской терминологией, ОП.07.Фармакология</a:t>
            </a:r>
            <a:endParaRPr/>
          </a:p>
          <a:p>
            <a:pPr marL="342900" indent="-342900">
              <a:buFont typeface="Wingdings"/>
              <a:buChar char="ü"/>
              <a:defRPr/>
            </a:pPr>
            <a:r>
              <a:rPr lang="ru-RU" sz="2400" b="0"/>
              <a:t>Размещение учебно-методических материалов по дисциплинам</a:t>
            </a:r>
            <a:endParaRPr/>
          </a:p>
          <a:p>
            <a:pPr marL="342900" indent="-342900">
              <a:buFont typeface="Wingdings"/>
              <a:buChar char="ü"/>
              <a:defRPr/>
            </a:pPr>
            <a:r>
              <a:rPr lang="ru-RU" sz="2400" b="0"/>
              <a:t>Размещение новостей </a:t>
            </a:r>
            <a:endParaRPr/>
          </a:p>
          <a:p>
            <a:pPr marL="342900" indent="-342900">
              <a:buFont typeface="Wingdings"/>
              <a:buChar char="ü"/>
              <a:defRPr/>
            </a:pPr>
            <a:r>
              <a:rPr lang="ru-RU" sz="2400" b="0"/>
              <a:t>Размещение лучших проектов студентов, самостоятельных работ </a:t>
            </a:r>
            <a:endParaRPr/>
          </a:p>
          <a:p>
            <a:pPr marL="342900" indent="-342900">
              <a:buFont typeface="Wingdings"/>
              <a:buChar char="ü"/>
              <a:defRPr/>
            </a:pPr>
            <a:endParaRPr lang="ru-RU" b="0"/>
          </a:p>
          <a:p>
            <a:pPr marL="342900" indent="-342900">
              <a:buFont typeface="Wingdings"/>
              <a:buChar char="ü"/>
              <a:defRPr/>
            </a:pPr>
            <a:endParaRPr lang="ru-RU" b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СТРУКТУРА И КОНТЕНТ САЙТА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971599" y="1556792"/>
            <a:ext cx="7620000" cy="4373563"/>
          </a:xfrm>
        </p:spPr>
        <p:txBody>
          <a:bodyPr/>
          <a:lstStyle/>
          <a:p>
            <a:pPr>
              <a:defRPr/>
            </a:pPr>
            <a:r>
              <a:rPr lang="ru-RU"/>
              <a:t>ВЕРХНЕЕ МЕНЮ РАЗДЕЛ - ГЛАВНАЯ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75" t="4755" r="6483" b="38509"/>
          <a:stretch/>
        </p:blipFill>
        <p:spPr bwMode="auto">
          <a:xfrm>
            <a:off x="174877" y="2091744"/>
            <a:ext cx="8645595" cy="43615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СТРУКТУРА И КОНТЕНТ САЙТА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043608" y="1556792"/>
            <a:ext cx="7620000" cy="437356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5895" t="17625" r="8167" b="22873"/>
          <a:stretch/>
        </p:blipFill>
        <p:spPr bwMode="auto">
          <a:xfrm>
            <a:off x="394853" y="1556792"/>
            <a:ext cx="8381999" cy="4228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СТРУКТУРА И КОНТЕНТ САЙТА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043608" y="1556792"/>
            <a:ext cx="7620000" cy="437356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137" t="9471" r="6250" b="6250"/>
          <a:stretch/>
        </p:blipFill>
        <p:spPr bwMode="auto">
          <a:xfrm>
            <a:off x="1043608" y="1484784"/>
            <a:ext cx="7236296" cy="49388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СТРУКТУРА И КОНТЕНТ САЙТА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043608" y="1556792"/>
            <a:ext cx="7620000" cy="437356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t="9659" r="5114" b="22727"/>
          <a:stretch/>
        </p:blipFill>
        <p:spPr bwMode="auto">
          <a:xfrm>
            <a:off x="755576" y="1700808"/>
            <a:ext cx="7814676" cy="41764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СТРУКТУРА И КОНТЕНТ САЙТА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043608" y="1556792"/>
            <a:ext cx="7620000" cy="437356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1137" t="9469" r="6248" b="4924"/>
          <a:stretch/>
        </p:blipFill>
        <p:spPr bwMode="auto">
          <a:xfrm>
            <a:off x="827584" y="1556792"/>
            <a:ext cx="7308305" cy="50664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СТРУКТУРА И КОНТЕНТ САЙТА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043608" y="1556792"/>
            <a:ext cx="7620000" cy="437356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t="9281" r="3834" b="6250"/>
          <a:stretch/>
        </p:blipFill>
        <p:spPr bwMode="auto">
          <a:xfrm>
            <a:off x="467544" y="1556792"/>
            <a:ext cx="7759855" cy="51121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СТРУКТУРА И КОНТЕНТ САЙТА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043608" y="1556792"/>
            <a:ext cx="7620000" cy="437356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l="1136" t="9848" r="3266" b="4546"/>
          <a:stretch/>
        </p:blipFill>
        <p:spPr bwMode="auto">
          <a:xfrm>
            <a:off x="611560" y="1700808"/>
            <a:ext cx="6951177" cy="46685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 name="Главная">
      <a:fillStyleLst>
        <a:solidFill>
          <a:schemeClr val="phClr"/>
        </a:solidFill>
        <a:gradFill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0</TotalTime>
  <Words>167</Words>
  <Application>Microsoft Office PowerPoint</Application>
  <DocSecurity>0</DocSecurity>
  <PresentationFormat>Экран (4:3)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Wingdings</vt:lpstr>
      <vt:lpstr>Главная</vt:lpstr>
      <vt:lpstr>Презентация PowerPoint</vt:lpstr>
      <vt:lpstr>ЦЕЛИ И ЗАДАЧИ САЙТА</vt:lpstr>
      <vt:lpstr>СТРУКТУРА И КОНТЕНТ САЙТА</vt:lpstr>
      <vt:lpstr>СТРУКТУРА И КОНТЕНТ САЙТА</vt:lpstr>
      <vt:lpstr>СТРУКТУРА И КОНТЕНТ САЙТА</vt:lpstr>
      <vt:lpstr>СТРУКТУРА И КОНТЕНТ САЙТА</vt:lpstr>
      <vt:lpstr>СТРУКТУРА И КОНТЕНТ САЙТА</vt:lpstr>
      <vt:lpstr>СТРУКТУРА И КОНТЕНТ САЙТА</vt:lpstr>
      <vt:lpstr>СТРУКТУРА И КОНТЕНТ САЙТА</vt:lpstr>
      <vt:lpstr>Буду рада сотрудничеству!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Pабота</dc:creator>
  <cp:keywords/>
  <dc:description/>
  <cp:lastModifiedBy>ольга пашедко</cp:lastModifiedBy>
  <cp:revision>7</cp:revision>
  <dcterms:created xsi:type="dcterms:W3CDTF">2018-02-26T06:36:16Z</dcterms:created>
  <dcterms:modified xsi:type="dcterms:W3CDTF">2023-02-14T11:01:14Z</dcterms:modified>
  <cp:category/>
  <dc:identifier/>
  <cp:contentStatus/>
  <dc:language/>
  <cp:version/>
</cp:coreProperties>
</file>