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6" r:id="rId4"/>
    <p:sldMasterId id="2147483699" r:id="rId5"/>
    <p:sldMasterId id="2147483712" r:id="rId6"/>
    <p:sldMasterId id="2147483725" r:id="rId7"/>
    <p:sldMasterId id="2147483738" r:id="rId8"/>
  </p:sldMasterIdLst>
  <p:sldIdLst>
    <p:sldId id="256" r:id="rId9"/>
    <p:sldId id="257" r:id="rId10"/>
    <p:sldId id="258" r:id="rId11"/>
    <p:sldId id="260" r:id="rId12"/>
    <p:sldId id="261" r:id="rId13"/>
    <p:sldId id="262" r:id="rId14"/>
    <p:sldId id="263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0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71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71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81"/>
          <a:stretch>
            <a:fillRect/>
          </a:stretch>
        </p:blipFill>
        <p:spPr bwMode="auto">
          <a:xfrm>
            <a:off x="285752" y="0"/>
            <a:ext cx="8429625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14891"/>
            <a:ext cx="171450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2" y="5215016"/>
            <a:ext cx="15716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5429328"/>
            <a:ext cx="2876550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0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24470-EEE4-4187-BE00-A2518DD293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08F64C1-7205-4B38-A795-200698B94F4C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859032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C2F00-086C-436E-B249-3234D8D4991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49640EE-2549-4B8A-8F63-1A5965C8E366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78788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44AC6-4BBC-45B6-9BC6-405297883F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B8F656-70E6-4E64-80E7-C85600D4CA32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017726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DBA3A-DE68-45B4-99F7-3F17E6469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D30879F-8EE4-4A50-AA51-E2B3241AAFF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496471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6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6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C57D0-4A6A-41DA-AB6C-47B44E6C79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F0F2F1-DE46-4BF8-9CE6-4D25E5E033F4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306358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C0E80-8B12-4310-B561-0DD2BAC3F7C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15BDFC-4B8D-4B10-9A12-06470B50F22E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576509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5B7E6-FAE1-4124-AA90-D9CFB28A13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CB1EF9-E48C-4C0A-95F3-0F3D8963CC5A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931550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12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8909C-BBAD-4D19-9A51-803A6ACCD6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C39C58-842C-46F1-8C5A-51FB31A46868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373834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E2043-8234-49BE-908B-2B77098ECDE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5F1670-7762-4E2D-B77F-EDAB0F594FFA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998097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2118F-9077-4989-AB81-69C504983C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A95A7B-4A59-416F-B70E-76102DE49BA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626369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716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716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9EC89-BD81-4707-A12F-9F8FD9773BE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010492-5D6B-41B2-83F2-740994D84A83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266694"/>
      </p:ext>
    </p:extLst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:\клипарты\школа\Школьный фон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0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0579C-311C-4A99-BD16-2AAAC1CC05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9CC9A1-52F8-4098-B4A9-19E1841470AF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6697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81"/>
          <a:stretch>
            <a:fillRect/>
          </a:stretch>
        </p:blipFill>
        <p:spPr bwMode="auto">
          <a:xfrm>
            <a:off x="285752" y="0"/>
            <a:ext cx="8429625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14883"/>
            <a:ext cx="171450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2" y="5215008"/>
            <a:ext cx="15716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5429320"/>
            <a:ext cx="2876550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24470-EEE4-4187-BE00-A2518DD293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08F64C1-7205-4B38-A795-200698B94F4C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711373"/>
      </p:ext>
    </p:extLst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C2F00-086C-436E-B249-3234D8D4991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49640EE-2549-4B8A-8F63-1A5965C8E366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619777"/>
      </p:ext>
    </p:extLst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44AC6-4BBC-45B6-9BC6-405297883F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B8F656-70E6-4E64-80E7-C85600D4CA32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331019"/>
      </p:ext>
    </p:extLst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DBA3A-DE68-45B4-99F7-3F17E6469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D30879F-8EE4-4A50-AA51-E2B3241AAFF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033122"/>
      </p:ext>
    </p:extLst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6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6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C57D0-4A6A-41DA-AB6C-47B44E6C79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F0F2F1-DE46-4BF8-9CE6-4D25E5E033F4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48388"/>
      </p:ext>
    </p:extLst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C0E80-8B12-4310-B561-0DD2BAC3F7C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15BDFC-4B8D-4B10-9A12-06470B50F22E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778421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8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5B7E6-FAE1-4124-AA90-D9CFB28A13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CB1EF9-E48C-4C0A-95F3-0F3D8963CC5A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542971"/>
      </p:ext>
    </p:extLst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12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8909C-BBAD-4D19-9A51-803A6ACCD6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C39C58-842C-46F1-8C5A-51FB31A46868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301402"/>
      </p:ext>
    </p:extLst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E2043-8234-49BE-908B-2B77098ECDE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5F1670-7762-4E2D-B77F-EDAB0F594FFA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605594"/>
      </p:ext>
    </p:extLst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2118F-9077-4989-AB81-69C504983C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A95A7B-4A59-416F-B70E-76102DE49BA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671480"/>
      </p:ext>
    </p:extLst>
  </p:cSld>
  <p:clrMapOvr>
    <a:masterClrMapping/>
  </p:clrMapOvr>
  <p:transition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70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70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9EC89-BD81-4707-A12F-9F8FD9773BE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010492-5D6B-41B2-83F2-740994D84A83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787970"/>
      </p:ext>
    </p:extLst>
  </p:cSld>
  <p:clrMapOvr>
    <a:masterClrMapping/>
  </p:clrMapOvr>
  <p:transition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:\клипарты\школа\Школьный фон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0579C-311C-4A99-BD16-2AAAC1CC05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9CC9A1-52F8-4098-B4A9-19E1841470AF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2408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81"/>
          <a:stretch>
            <a:fillRect/>
          </a:stretch>
        </p:blipFill>
        <p:spPr bwMode="auto">
          <a:xfrm>
            <a:off x="285752" y="0"/>
            <a:ext cx="8429625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14873"/>
            <a:ext cx="171450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2" y="5214998"/>
            <a:ext cx="15716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5429310"/>
            <a:ext cx="2876550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8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24470-EEE4-4187-BE00-A2518DD293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08F64C1-7205-4B38-A795-200698B94F4C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176335"/>
      </p:ext>
    </p:extLst>
  </p:cSld>
  <p:clrMapOvr>
    <a:masterClrMapping/>
  </p:clrMapOvr>
  <p:transition>
    <p:dissolv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C2F00-086C-436E-B249-3234D8D4991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49640EE-2549-4B8A-8F63-1A5965C8E366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969674"/>
      </p:ext>
    </p:extLst>
  </p:cSld>
  <p:clrMapOvr>
    <a:masterClrMapping/>
  </p:clrMapOvr>
  <p:transition>
    <p:dissolv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6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44AC6-4BBC-45B6-9BC6-405297883F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B8F656-70E6-4E64-80E7-C85600D4CA32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782708"/>
      </p:ext>
    </p:extLst>
  </p:cSld>
  <p:clrMapOvr>
    <a:masterClrMapping/>
  </p:clrMapOvr>
  <p:transition>
    <p:dissolv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DBA3A-DE68-45B4-99F7-3F17E6469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D30879F-8EE4-4A50-AA51-E2B3241AAFF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961623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5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5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C57D0-4A6A-41DA-AB6C-47B44E6C79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F0F2F1-DE46-4BF8-9CE6-4D25E5E033F4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750355"/>
      </p:ext>
    </p:extLst>
  </p:cSld>
  <p:clrMapOvr>
    <a:masterClrMapping/>
  </p:clrMapOvr>
  <p:transition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C0E80-8B12-4310-B561-0DD2BAC3F7C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15BDFC-4B8D-4B10-9A12-06470B50F22E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340312"/>
      </p:ext>
    </p:extLst>
  </p:cSld>
  <p:clrMapOvr>
    <a:masterClrMapping/>
  </p:clrMapOvr>
  <p:transition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5B7E6-FAE1-4124-AA90-D9CFB28A13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CB1EF9-E48C-4C0A-95F3-0F3D8963CC5A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793873"/>
      </p:ext>
    </p:extLst>
  </p:cSld>
  <p:clrMapOvr>
    <a:masterClrMapping/>
  </p:clrMapOvr>
  <p:transition>
    <p:dissolv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11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8909C-BBAD-4D19-9A51-803A6ACCD6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C39C58-842C-46F1-8C5A-51FB31A46868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314849"/>
      </p:ext>
    </p:extLst>
  </p:cSld>
  <p:clrMapOvr>
    <a:masterClrMapping/>
  </p:clrMapOvr>
  <p:transition>
    <p:dissolv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E2043-8234-49BE-908B-2B77098ECDE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5F1670-7762-4E2D-B77F-EDAB0F594FFA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599509"/>
      </p:ext>
    </p:extLst>
  </p:cSld>
  <p:clrMapOvr>
    <a:masterClrMapping/>
  </p:clrMapOvr>
  <p:transition>
    <p:dissolv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2118F-9077-4989-AB81-69C504983C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A95A7B-4A59-416F-B70E-76102DE49BA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246811"/>
      </p:ext>
    </p:extLst>
  </p:cSld>
  <p:clrMapOvr>
    <a:masterClrMapping/>
  </p:clrMapOvr>
  <p:transition>
    <p:dissolv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9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9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9EC89-BD81-4707-A12F-9F8FD9773BE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010492-5D6B-41B2-83F2-740994D84A83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264551"/>
      </p:ext>
    </p:extLst>
  </p:cSld>
  <p:clrMapOvr>
    <a:masterClrMapping/>
  </p:clrMapOvr>
  <p:transition>
    <p:dissolv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:\клипарты\школа\Школьный фон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8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0579C-311C-4A99-BD16-2AAAC1CC05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9CC9A1-52F8-4098-B4A9-19E1841470AF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00700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81"/>
          <a:stretch>
            <a:fillRect/>
          </a:stretch>
        </p:blipFill>
        <p:spPr bwMode="auto">
          <a:xfrm>
            <a:off x="285752" y="0"/>
            <a:ext cx="8429625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14861"/>
            <a:ext cx="171450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2" y="5214986"/>
            <a:ext cx="15716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5429298"/>
            <a:ext cx="2876550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7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24470-EEE4-4187-BE00-A2518DD293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08F64C1-7205-4B38-A795-200698B94F4C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35433"/>
      </p:ext>
    </p:extLst>
  </p:cSld>
  <p:clrMapOvr>
    <a:masterClrMapping/>
  </p:clrMapOvr>
  <p:transition>
    <p:dissolv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C2F00-086C-436E-B249-3234D8D4991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49640EE-2549-4B8A-8F63-1A5965C8E366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536000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6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6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4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44AC6-4BBC-45B6-9BC6-405297883F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B8F656-70E6-4E64-80E7-C85600D4CA32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965914"/>
      </p:ext>
    </p:extLst>
  </p:cSld>
  <p:clrMapOvr>
    <a:masterClrMapping/>
  </p:clrMapOvr>
  <p:transition>
    <p:dissolv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DBA3A-DE68-45B4-99F7-3F17E6469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D30879F-8EE4-4A50-AA51-E2B3241AAFF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166380"/>
      </p:ext>
    </p:extLst>
  </p:cSld>
  <p:clrMapOvr>
    <a:masterClrMapping/>
  </p:clrMapOvr>
  <p:transition>
    <p:dissolv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4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C57D0-4A6A-41DA-AB6C-47B44E6C79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F0F2F1-DE46-4BF8-9CE6-4D25E5E033F4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865475"/>
      </p:ext>
    </p:extLst>
  </p:cSld>
  <p:clrMapOvr>
    <a:masterClrMapping/>
  </p:clrMapOvr>
  <p:transition>
    <p:dissolv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C0E80-8B12-4310-B561-0DD2BAC3F7C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15BDFC-4B8D-4B10-9A12-06470B50F22E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071353"/>
      </p:ext>
    </p:extLst>
  </p:cSld>
  <p:clrMapOvr>
    <a:masterClrMapping/>
  </p:clrMapOvr>
  <p:transition>
    <p:dissolv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5B7E6-FAE1-4124-AA90-D9CFB28A13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CB1EF9-E48C-4C0A-95F3-0F3D8963CC5A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96218"/>
      </p:ext>
    </p:extLst>
  </p:cSld>
  <p:clrMapOvr>
    <a:masterClrMapping/>
  </p:clrMapOvr>
  <p:transition>
    <p:dissolv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9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8909C-BBAD-4D19-9A51-803A6ACCD6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C39C58-842C-46F1-8C5A-51FB31A46868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133593"/>
      </p:ext>
    </p:extLst>
  </p:cSld>
  <p:clrMapOvr>
    <a:masterClrMapping/>
  </p:clrMapOvr>
  <p:transition>
    <p:dissolv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E2043-8234-49BE-908B-2B77098ECDE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5F1670-7762-4E2D-B77F-EDAB0F594FFA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239739"/>
      </p:ext>
    </p:extLst>
  </p:cSld>
  <p:clrMapOvr>
    <a:masterClrMapping/>
  </p:clrMapOvr>
  <p:transition>
    <p:dissolv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2118F-9077-4989-AB81-69C504983C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A95A7B-4A59-416F-B70E-76102DE49BA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544154"/>
      </p:ext>
    </p:extLst>
  </p:cSld>
  <p:clrMapOvr>
    <a:masterClrMapping/>
  </p:clrMapOvr>
  <p:transition>
    <p:dissolv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86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86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9EC89-BD81-4707-A12F-9F8FD9773BE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010492-5D6B-41B2-83F2-740994D84A83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109592"/>
      </p:ext>
    </p:extLst>
  </p:cSld>
  <p:clrMapOvr>
    <a:masterClrMapping/>
  </p:clrMapOvr>
  <p:transition>
    <p:dissolv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:\клипарты\школа\Школьный фон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7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0579C-311C-4A99-BD16-2AAAC1CC05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9CC9A1-52F8-4098-B4A9-19E1841470AF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553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81"/>
          <a:stretch>
            <a:fillRect/>
          </a:stretch>
        </p:blipFill>
        <p:spPr bwMode="auto">
          <a:xfrm>
            <a:off x="285752" y="0"/>
            <a:ext cx="8429625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14847"/>
            <a:ext cx="171450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2" y="5214972"/>
            <a:ext cx="15716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5429284"/>
            <a:ext cx="2876550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5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24470-EEE4-4187-BE00-A2518DD293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08F64C1-7205-4B38-A795-200698B94F4C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57311"/>
      </p:ext>
    </p:extLst>
  </p:cSld>
  <p:clrMapOvr>
    <a:masterClrMapping/>
  </p:clrMapOvr>
  <p:transition>
    <p:dissolv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C2F00-086C-436E-B249-3234D8D4991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49640EE-2549-4B8A-8F63-1A5965C8E366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394479"/>
      </p:ext>
    </p:extLst>
  </p:cSld>
  <p:clrMapOvr>
    <a:masterClrMapping/>
  </p:clrMapOvr>
  <p:transition>
    <p:dissolv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3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44AC6-4BBC-45B6-9BC6-405297883F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B8F656-70E6-4E64-80E7-C85600D4CA32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899980"/>
      </p:ext>
    </p:extLst>
  </p:cSld>
  <p:clrMapOvr>
    <a:masterClrMapping/>
  </p:clrMapOvr>
  <p:transition>
    <p:dissolv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DBA3A-DE68-45B4-99F7-3F17E6469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D30879F-8EE4-4A50-AA51-E2B3241AAFF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198932"/>
      </p:ext>
    </p:extLst>
  </p:cSld>
  <p:clrMapOvr>
    <a:masterClrMapping/>
  </p:clrMapOvr>
  <p:transition>
    <p:dissolv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2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4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C57D0-4A6A-41DA-AB6C-47B44E6C79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F0F2F1-DE46-4BF8-9CE6-4D25E5E033F4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66628"/>
      </p:ext>
    </p:extLst>
  </p:cSld>
  <p:clrMapOvr>
    <a:masterClrMapping/>
  </p:clrMapOvr>
  <p:transition>
    <p:dissolv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C0E80-8B12-4310-B561-0DD2BAC3F7C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15BDFC-4B8D-4B10-9A12-06470B50F22E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33785"/>
      </p:ext>
    </p:extLst>
  </p:cSld>
  <p:clrMapOvr>
    <a:masterClrMapping/>
  </p:clrMapOvr>
  <p:transition>
    <p:dissolv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5B7E6-FAE1-4124-AA90-D9CFB28A13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CB1EF9-E48C-4C0A-95F3-0F3D8963CC5A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015452"/>
      </p:ext>
    </p:extLst>
  </p:cSld>
  <p:clrMapOvr>
    <a:masterClrMapping/>
  </p:clrMapOvr>
  <p:transition>
    <p:dissolv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8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8909C-BBAD-4D19-9A51-803A6ACCD6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C39C58-842C-46F1-8C5A-51FB31A46868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514665"/>
      </p:ext>
    </p:extLst>
  </p:cSld>
  <p:clrMapOvr>
    <a:masterClrMapping/>
  </p:clrMapOvr>
  <p:transition>
    <p:dissolv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E2043-8234-49BE-908B-2B77098ECDE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5F1670-7762-4E2D-B77F-EDAB0F594FFA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350364"/>
      </p:ext>
    </p:extLst>
  </p:cSld>
  <p:clrMapOvr>
    <a:masterClrMapping/>
  </p:clrMapOvr>
  <p:transition>
    <p:dissolv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2118F-9077-4989-AB81-69C504983C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A95A7B-4A59-416F-B70E-76102DE49BA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112160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7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7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9EC89-BD81-4707-A12F-9F8FD9773BE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010492-5D6B-41B2-83F2-740994D84A83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053946"/>
      </p:ext>
    </p:extLst>
  </p:cSld>
  <p:clrMapOvr>
    <a:masterClrMapping/>
  </p:clrMapOvr>
  <p:transition>
    <p:dissolv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:\клипарты\школа\Школьный фон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5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0579C-311C-4A99-BD16-2AAAC1CC05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9CC9A1-52F8-4098-B4A9-19E1841470AF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91726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81"/>
          <a:stretch>
            <a:fillRect/>
          </a:stretch>
        </p:blipFill>
        <p:spPr bwMode="auto">
          <a:xfrm>
            <a:off x="285752" y="0"/>
            <a:ext cx="8429625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14831"/>
            <a:ext cx="171450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2" y="5214956"/>
            <a:ext cx="15716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5429268"/>
            <a:ext cx="2876550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24470-EEE4-4187-BE00-A2518DD293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08F64C1-7205-4B38-A795-200698B94F4C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127482"/>
      </p:ext>
    </p:extLst>
  </p:cSld>
  <p:clrMapOvr>
    <a:masterClrMapping/>
  </p:clrMapOvr>
  <p:transition>
    <p:dissolv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C2F00-086C-436E-B249-3234D8D4991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49640EE-2549-4B8A-8F63-1A5965C8E366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367733"/>
      </p:ext>
    </p:extLst>
  </p:cSld>
  <p:clrMapOvr>
    <a:masterClrMapping/>
  </p:clrMapOvr>
  <p:transition>
    <p:dissolv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44AC6-4BBC-45B6-9BC6-405297883F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B8F656-70E6-4E64-80E7-C85600D4CA32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130779"/>
      </p:ext>
    </p:extLst>
  </p:cSld>
  <p:clrMapOvr>
    <a:masterClrMapping/>
  </p:clrMapOvr>
  <p:transition>
    <p:dissolv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DBA3A-DE68-45B4-99F7-3F17E6469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D30879F-8EE4-4A50-AA51-E2B3241AAFF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099972"/>
      </p:ext>
    </p:extLst>
  </p:cSld>
  <p:clrMapOvr>
    <a:masterClrMapping/>
  </p:clrMapOvr>
  <p:transition>
    <p:dissolv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C57D0-4A6A-41DA-AB6C-47B44E6C79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F0F2F1-DE46-4BF8-9CE6-4D25E5E033F4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424974"/>
      </p:ext>
    </p:extLst>
  </p:cSld>
  <p:clrMapOvr>
    <a:masterClrMapping/>
  </p:clrMapOvr>
  <p:transition>
    <p:dissolv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C0E80-8B12-4310-B561-0DD2BAC3F7C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15BDFC-4B8D-4B10-9A12-06470B50F22E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688104"/>
      </p:ext>
    </p:extLst>
  </p:cSld>
  <p:clrMapOvr>
    <a:masterClrMapping/>
  </p:clrMapOvr>
  <p:transition>
    <p:dissolv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5B7E6-FAE1-4124-AA90-D9CFB28A13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CB1EF9-E48C-4C0A-95F3-0F3D8963CC5A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403138"/>
      </p:ext>
    </p:extLst>
  </p:cSld>
  <p:clrMapOvr>
    <a:masterClrMapping/>
  </p:clrMapOvr>
  <p:transition>
    <p:dissolv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6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8909C-BBAD-4D19-9A51-803A6ACCD6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C39C58-842C-46F1-8C5A-51FB31A46868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617054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13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E2043-8234-49BE-908B-2B77098ECDE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5F1670-7762-4E2D-B77F-EDAB0F594FFA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17362"/>
      </p:ext>
    </p:extLst>
  </p:cSld>
  <p:clrMapOvr>
    <a:masterClrMapping/>
  </p:clrMapOvr>
  <p:transition>
    <p:dissolv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2118F-9077-4989-AB81-69C504983C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A95A7B-4A59-416F-B70E-76102DE49BA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378295"/>
      </p:ext>
    </p:extLst>
  </p:cSld>
  <p:clrMapOvr>
    <a:masterClrMapping/>
  </p:clrMapOvr>
  <p:transition>
    <p:dissolv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56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56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9EC89-BD81-4707-A12F-9F8FD9773BE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010492-5D6B-41B2-83F2-740994D84A83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530652"/>
      </p:ext>
    </p:extLst>
  </p:cSld>
  <p:clrMapOvr>
    <a:masterClrMapping/>
  </p:clrMapOvr>
  <p:transition>
    <p:dissolv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:\клипарты\школа\Школьный фон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0579C-311C-4A99-BD16-2AAAC1CC05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9CC9A1-52F8-4098-B4A9-19E1841470AF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37197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81"/>
          <a:stretch>
            <a:fillRect/>
          </a:stretch>
        </p:blipFill>
        <p:spPr bwMode="auto">
          <a:xfrm>
            <a:off x="285752" y="0"/>
            <a:ext cx="8429625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14817"/>
            <a:ext cx="171450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2" y="5214942"/>
            <a:ext cx="15716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5429254"/>
            <a:ext cx="2876550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24470-EEE4-4187-BE00-A2518DD293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08F64C1-7205-4B38-A795-200698B94F4C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713400"/>
      </p:ext>
    </p:extLst>
  </p:cSld>
  <p:clrMapOvr>
    <a:masterClrMapping/>
  </p:clrMapOvr>
  <p:transition>
    <p:dissolv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C2F00-086C-436E-B249-3234D8D4991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49640EE-2549-4B8A-8F63-1A5965C8E366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613613"/>
      </p:ext>
    </p:extLst>
  </p:cSld>
  <p:clrMapOvr>
    <a:masterClrMapping/>
  </p:clrMapOvr>
  <p:transition>
    <p:dissolv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44AC6-4BBC-45B6-9BC6-405297883F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B8F656-70E6-4E64-80E7-C85600D4CA32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726081"/>
      </p:ext>
    </p:extLst>
  </p:cSld>
  <p:clrMapOvr>
    <a:masterClrMapping/>
  </p:clrMapOvr>
  <p:transition>
    <p:dissolv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DBA3A-DE68-45B4-99F7-3F17E64699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D30879F-8EE4-4A50-AA51-E2B3241AAFF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839975"/>
      </p:ext>
    </p:extLst>
  </p:cSld>
  <p:clrMapOvr>
    <a:masterClrMapping/>
  </p:clrMapOvr>
  <p:transition>
    <p:dissolv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C57D0-4A6A-41DA-AB6C-47B44E6C79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F0F2F1-DE46-4BF8-9CE6-4D25E5E033F4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520392"/>
      </p:ext>
    </p:extLst>
  </p:cSld>
  <p:clrMapOvr>
    <a:masterClrMapping/>
  </p:clrMapOvr>
  <p:transition>
    <p:dissolv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C0E80-8B12-4310-B561-0DD2BAC3F7C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15BDFC-4B8D-4B10-9A12-06470B50F22E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20548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5B7E6-FAE1-4124-AA90-D9CFB28A13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CB1EF9-E48C-4C0A-95F3-0F3D8963CC5A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277475"/>
      </p:ext>
    </p:extLst>
  </p:cSld>
  <p:clrMapOvr>
    <a:masterClrMapping/>
  </p:clrMapOvr>
  <p:transition>
    <p:dissolv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8909C-BBAD-4D19-9A51-803A6ACCD6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C39C58-842C-46F1-8C5A-51FB31A46868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643852"/>
      </p:ext>
    </p:extLst>
  </p:cSld>
  <p:clrMapOvr>
    <a:masterClrMapping/>
  </p:clrMapOvr>
  <p:transition>
    <p:dissolv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E2043-8234-49BE-908B-2B77098ECDE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5F1670-7762-4E2D-B77F-EDAB0F594FFA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29757"/>
      </p:ext>
    </p:extLst>
  </p:cSld>
  <p:clrMapOvr>
    <a:masterClrMapping/>
  </p:clrMapOvr>
  <p:transition>
    <p:dissolv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2118F-9077-4989-AB81-69C504983C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A95A7B-4A59-416F-B70E-76102DE49BA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500760"/>
      </p:ext>
    </p:extLst>
  </p:cSld>
  <p:clrMapOvr>
    <a:masterClrMapping/>
  </p:clrMapOvr>
  <p:transition>
    <p:dissolv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9EC89-BD81-4707-A12F-9F8FD9773BE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010492-5D6B-41B2-83F2-740994D84A83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317394"/>
      </p:ext>
    </p:extLst>
  </p:cSld>
  <p:clrMapOvr>
    <a:masterClrMapping/>
  </p:clrMapOvr>
  <p:transition>
    <p:dissolv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:\клипарты\школа\Школьный фон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0579C-311C-4A99-BD16-2AAAC1CC05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9CC9A1-52F8-4098-B4A9-19E1841470AF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07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3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3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3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CE16D8-28D1-453C-B9FF-5C30A9CAAEF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2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2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1AEA84-9669-4FF4-AFA0-609192FAF341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67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CE16D8-28D1-453C-B9FF-5C30A9CAAEF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2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1AEA84-9669-4FF4-AFA0-609192FAF341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2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CE16D8-28D1-453C-B9FF-5C30A9CAAEF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1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1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1AEA84-9669-4FF4-AFA0-609192FAF341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05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9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CE16D8-28D1-453C-B9FF-5C30A9CAAEF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9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9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1AEA84-9669-4FF4-AFA0-609192FAF341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3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CE16D8-28D1-453C-B9FF-5C30A9CAAEF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8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84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1AEA84-9669-4FF4-AFA0-609192FAF341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59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CE16D8-28D1-453C-B9FF-5C30A9CAAEF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6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6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1AEA84-9669-4FF4-AFA0-609192FAF341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572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CE16D8-28D1-453C-B9FF-5C30A9CAAEF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1AEA84-9669-4FF4-AFA0-609192FAF341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758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24871" y="548680"/>
            <a:ext cx="6838732" cy="304698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  <a:cs typeface="Arial" charset="0"/>
              </a:rPr>
              <a:t>РУССКИЙ   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  <a:cs typeface="Arial" charset="0"/>
              </a:rPr>
              <a:t>ЯЗЫК</a:t>
            </a:r>
          </a:p>
        </p:txBody>
      </p:sp>
      <p:pic>
        <p:nvPicPr>
          <p:cNvPr id="4100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60" y="3625513"/>
            <a:ext cx="1350169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119851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" y="2205040"/>
            <a:ext cx="8938260" cy="25660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Кому было легко 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поднимите веселый смайлик.</a:t>
            </a:r>
            <a:endParaRPr lang="ru-RU" sz="2800" dirty="0" smtClean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Кому очень было трудно 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поднимите грустный смайлик.</a:t>
            </a:r>
            <a:endParaRPr lang="ru-RU" sz="2800" dirty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39213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31620" y="1683707"/>
            <a:ext cx="6492240" cy="4146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8000" b="1" dirty="0" smtClean="0">
                <a:solidFill>
                  <a:prstClr val="black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за работу!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8000" b="1" dirty="0" smtClean="0">
                <a:solidFill>
                  <a:prstClr val="black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 окончен.</a:t>
            </a:r>
            <a:endParaRPr lang="ru-RU" sz="6600" b="1" dirty="0">
              <a:solidFill>
                <a:prstClr val="black"/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62488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Рисунок 5" descr="69490770_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65" y="2567940"/>
            <a:ext cx="2515791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49661" y="887559"/>
            <a:ext cx="53721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Перед нами здесь замок.</a:t>
            </a:r>
          </a:p>
          <a:p>
            <a:pPr algn="ctr"/>
            <a:r>
              <a:rPr lang="ru-RU" sz="4000" dirty="0" smtClean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Кто его открыть бы смог?</a:t>
            </a:r>
          </a:p>
          <a:p>
            <a:pPr algn="ctr"/>
            <a:r>
              <a:rPr lang="ru-RU" sz="4000" dirty="0" smtClean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Потянули.</a:t>
            </a:r>
          </a:p>
          <a:p>
            <a:pPr algn="ctr"/>
            <a:r>
              <a:rPr lang="ru-RU" sz="4000" dirty="0" smtClean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Покрутили.</a:t>
            </a:r>
          </a:p>
          <a:p>
            <a:pPr algn="ctr"/>
            <a:r>
              <a:rPr lang="ru-RU" sz="4000" dirty="0" smtClean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Постучали.</a:t>
            </a:r>
          </a:p>
          <a:p>
            <a:pPr algn="ctr"/>
            <a:r>
              <a:rPr lang="ru-RU" sz="4000" dirty="0" smtClean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 открыли!</a:t>
            </a:r>
            <a:endParaRPr lang="ru-RU" sz="4000" dirty="0">
              <a:solidFill>
                <a:prstClr val="black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36030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4451" y="731520"/>
            <a:ext cx="7212330" cy="901232"/>
          </a:xfrm>
        </p:spPr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акими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буквами различаются слова </a:t>
            </a:r>
            <a:r>
              <a:rPr lang="ru-RU" sz="3600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ом- </a:t>
            </a:r>
            <a:r>
              <a:rPr lang="ru-RU" sz="3600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ом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69510" y="1781229"/>
            <a:ext cx="2943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(Буквами д, с)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49292" y="3431202"/>
            <a:ext cx="3001347" cy="1277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(существительное)</a:t>
            </a:r>
            <a:endParaRPr lang="ru-RU" sz="2800" dirty="0" smtClean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1314451" y="2570359"/>
            <a:ext cx="7063740" cy="57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Какой частью речи является слово </a:t>
            </a:r>
            <a:r>
              <a:rPr lang="ru-RU" sz="3600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сом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3600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 smtClean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1314451" y="4511678"/>
            <a:ext cx="7063740" cy="57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Что обозначает эта часть речи?</a:t>
            </a:r>
            <a:endParaRPr lang="ru-RU" sz="40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49992" y="5156227"/>
            <a:ext cx="2317942" cy="75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(предмет)</a:t>
            </a:r>
            <a:endParaRPr lang="ru-RU" sz="3200" dirty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83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60767"/>
            <a:ext cx="7772400" cy="1470025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  <a:tabLst>
                <a:tab pos="1419225" algn="l"/>
              </a:tabLst>
            </a:pPr>
            <a:r>
              <a:rPr lang="ru-RU" sz="5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Словарная </a:t>
            </a:r>
            <a:r>
              <a:rPr lang="ru-RU" sz="5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r>
              <a:rPr lang="ru-RU" sz="5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14820"/>
            <a:ext cx="6400800" cy="762000"/>
          </a:xfrm>
        </p:spPr>
        <p:txBody>
          <a:bodyPr/>
          <a:lstStyle/>
          <a:p>
            <a:pPr algn="l"/>
            <a:r>
              <a:rPr lang="ru-RU" sz="44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Морковь, лук, </a:t>
            </a:r>
            <a:r>
              <a:rPr lang="ru-RU" sz="44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картошка.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57800" y="4323792"/>
            <a:ext cx="3200400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tabLst>
                <a:tab pos="1419225" algn="l"/>
              </a:tabLst>
            </a:pPr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(на вопрос что?)</a:t>
            </a:r>
            <a:endParaRPr lang="ru-RU" sz="2400" dirty="0" smtClean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811530" y="3732991"/>
            <a:ext cx="7760970" cy="69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 какой вопрос отвечают эти имена существительные?</a:t>
            </a:r>
            <a:endParaRPr lang="ru-RU" sz="60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811530" y="5003060"/>
            <a:ext cx="7760970" cy="784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Как назвать эти имена существительные, одним словом?</a:t>
            </a:r>
            <a:endParaRPr lang="ru-RU" sz="54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58000" y="5596333"/>
            <a:ext cx="1463040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tabLst>
                <a:tab pos="1419225" algn="l"/>
              </a:tabLst>
            </a:pPr>
            <a:r>
              <a:rPr lang="ru-RU" sz="3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(Овощи)</a:t>
            </a:r>
            <a:endParaRPr lang="ru-RU" sz="2400" dirty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Рисунок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961" y="2567906"/>
            <a:ext cx="897731" cy="679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Рисунок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391" y="2732172"/>
            <a:ext cx="578168" cy="59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12" descr="n2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980" y="2762724"/>
            <a:ext cx="640080" cy="48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611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1490" y="179710"/>
            <a:ext cx="8307048" cy="1470025"/>
          </a:xfrm>
        </p:spPr>
        <p:txBody>
          <a:bodyPr/>
          <a:lstStyle/>
          <a:p>
            <a:r>
              <a:rPr lang="ru-RU" sz="40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Звуко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-буквенный </a:t>
            </a:r>
            <a:r>
              <a:rPr lang="ru-RU" sz="4000" b="1" i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слова 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sz="4000" b="1" i="1" u="sng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Овощи.</a:t>
            </a:r>
            <a:endParaRPr lang="ru-RU" sz="4000" b="1" i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69435" y="1649731"/>
            <a:ext cx="5943954" cy="4072888"/>
          </a:xfrm>
        </p:spPr>
        <p:txBody>
          <a:bodyPr/>
          <a:lstStyle/>
          <a:p>
            <a:pPr algn="l">
              <a:lnSpc>
                <a:spcPct val="107000"/>
              </a:lnSpc>
              <a:spcAft>
                <a:spcPts val="0"/>
              </a:spcAft>
              <a:tabLst>
                <a:tab pos="1419225" algn="l"/>
                <a:tab pos="3467100" algn="l"/>
              </a:tabLst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Овощи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3 слога, 5 звуков, 5 букв.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Aft>
                <a:spcPts val="0"/>
              </a:spcAft>
              <a:tabLst>
                <a:tab pos="1419225" algn="l"/>
                <a:tab pos="3467100" algn="l"/>
              </a:tabLs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[о] – гласный, ударный;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Aft>
                <a:spcPts val="0"/>
              </a:spcAft>
              <a:tabLst>
                <a:tab pos="1419225" algn="l"/>
                <a:tab pos="3467100" algn="l"/>
              </a:tabLs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[в] – согласный, звонкий, парный, твёрдый;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Aft>
                <a:spcPts val="0"/>
              </a:spcAft>
              <a:tabLst>
                <a:tab pos="1419225" algn="l"/>
                <a:tab pos="3467100" algn="l"/>
              </a:tabLst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[а]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гласный, безударный;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Aft>
                <a:spcPts val="0"/>
              </a:spcAft>
              <a:tabLst>
                <a:tab pos="1419225" algn="l"/>
                <a:tab pos="3467100" algn="l"/>
              </a:tabLs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щ']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согласный, глухой, непарный;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Aft>
                <a:spcPts val="0"/>
              </a:spcAft>
              <a:tabLst>
                <a:tab pos="1419225" algn="l"/>
                <a:tab pos="3467100" algn="l"/>
              </a:tabLs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[и] – гласный, безударный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506" y="1307135"/>
            <a:ext cx="19431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621" y="1885285"/>
            <a:ext cx="897731" cy="679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551" y="2507158"/>
            <a:ext cx="578168" cy="59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 descr="n2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458" y="2503678"/>
            <a:ext cx="640080" cy="48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287065" y="2064670"/>
            <a:ext cx="4857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5400" dirty="0">
                <a:solidFill>
                  <a:srgbClr val="000000"/>
                </a:solidFill>
                <a:latin typeface="Georgia" panose="02040502050405020303" pitchFamily="18" charset="0"/>
              </a:rPr>
              <a:t>′</a:t>
            </a:r>
          </a:p>
        </p:txBody>
      </p:sp>
      <p:sp>
        <p:nvSpPr>
          <p:cNvPr id="15" name="Oval 10"/>
          <p:cNvSpPr>
            <a:spLocks noChangeArrowheads="1"/>
          </p:cNvSpPr>
          <p:nvPr/>
        </p:nvSpPr>
        <p:spPr bwMode="auto">
          <a:xfrm>
            <a:off x="1657351" y="2164138"/>
            <a:ext cx="115490" cy="121919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65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8685" y="408355"/>
            <a:ext cx="7989570" cy="1470025"/>
          </a:xfrm>
        </p:spPr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Стол, мальчик, </a:t>
            </a:r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гроза, праздник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белка, слон</a:t>
            </a:r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5895" y="1657351"/>
            <a:ext cx="7452360" cy="838200"/>
          </a:xfrm>
        </p:spPr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мена существительные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отвечают на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вопросы кто?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что?)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504280"/>
              </p:ext>
            </p:extLst>
          </p:nvPr>
        </p:nvGraphicFramePr>
        <p:xfrm>
          <a:off x="1445897" y="2598422"/>
          <a:ext cx="6715125" cy="2606040"/>
        </p:xfrm>
        <a:graphic>
          <a:graphicData uri="http://schemas.openxmlformats.org/drawingml/2006/table">
            <a:tbl>
              <a:tblPr firstRow="1" firstCol="1" bandRow="1"/>
              <a:tblGrid>
                <a:gridCol w="3357098">
                  <a:extLst>
                    <a:ext uri="{9D8B030D-6E8A-4147-A177-3AD203B41FA5}">
                      <a16:colId xmlns:a16="http://schemas.microsoft.com/office/drawing/2014/main" xmlns="" val="348103314"/>
                    </a:ext>
                  </a:extLst>
                </a:gridCol>
                <a:gridCol w="3358027">
                  <a:extLst>
                    <a:ext uri="{9D8B030D-6E8A-4147-A177-3AD203B41FA5}">
                      <a16:colId xmlns:a16="http://schemas.microsoft.com/office/drawing/2014/main" xmlns="" val="297391949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Что?</a:t>
                      </a:r>
                      <a:endParaRPr lang="ru-RU" sz="24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Кто?</a:t>
                      </a:r>
                      <a:endParaRPr lang="ru-RU" sz="2400" b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33898817"/>
                  </a:ext>
                </a:extLst>
              </a:tr>
              <a:tr h="13030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Стол, гроза, праздник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Мальчик, белка, слон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46562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10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31570" y="1012759"/>
            <a:ext cx="7029450" cy="415498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6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  <a:t>Одушевлённые </a:t>
            </a:r>
            <a:r>
              <a:rPr lang="ru-RU" sz="6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  <a:t>и неодушевлённые имена существительные.</a:t>
            </a:r>
            <a:endParaRPr lang="ru-RU" sz="6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anose="03010101010201010101" pitchFamily="66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955105"/>
              </p:ext>
            </p:extLst>
          </p:nvPr>
        </p:nvGraphicFramePr>
        <p:xfrm>
          <a:off x="2148840" y="5181600"/>
          <a:ext cx="4834890" cy="167640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4834890">
                  <a:extLst>
                    <a:ext uri="{9D8B030D-6E8A-4147-A177-3AD203B41FA5}">
                      <a16:colId xmlns:a16="http://schemas.microsoft.com/office/drawing/2014/main" xmlns="" val="572360800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xmlns="" val="753419062"/>
                  </a:ext>
                </a:extLst>
              </a:tr>
            </a:tbl>
          </a:graphicData>
        </a:graphic>
      </p:graphicFrame>
      <p:pic>
        <p:nvPicPr>
          <p:cNvPr id="5" name="Picture 7" descr="D:\клипарты\игрушкиа\0_4bd86_ba351f07_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393" y="4768056"/>
            <a:ext cx="14287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967447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2.22222E-6 L -0.11809 -0.074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11" y="-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 txBox="1">
            <a:spLocks/>
          </p:cNvSpPr>
          <p:nvPr/>
        </p:nvSpPr>
        <p:spPr bwMode="auto">
          <a:xfrm>
            <a:off x="457200" y="228600"/>
            <a:ext cx="8229600" cy="652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Вы, наверное, устали.</a:t>
            </a:r>
            <a:endParaRPr lang="ru-RU" sz="2400" b="1" dirty="0" smtClean="0">
              <a:solidFill>
                <a:srgbClr val="1F497D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 тогда все дружно встали.</a:t>
            </a:r>
            <a:endParaRPr lang="ru-RU" sz="2400" b="1" dirty="0" smtClean="0">
              <a:solidFill>
                <a:srgbClr val="1F497D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Ножками потопали, ручками похлопали,</a:t>
            </a:r>
            <a:endParaRPr lang="ru-RU" sz="2400" b="1" dirty="0" smtClean="0">
              <a:solidFill>
                <a:srgbClr val="1F497D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 – присели, два – привстали,</a:t>
            </a:r>
            <a:endParaRPr lang="ru-RU" sz="2400" b="1" dirty="0" smtClean="0">
              <a:solidFill>
                <a:srgbClr val="1F497D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 – нагнулись и достали</a:t>
            </a:r>
            <a:endParaRPr lang="ru-RU" sz="2400" b="1" dirty="0" smtClean="0">
              <a:solidFill>
                <a:srgbClr val="1F497D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Левой ручкою носок, правой ручкой потолок.</a:t>
            </a:r>
            <a:endParaRPr lang="ru-RU" sz="2400" b="1" dirty="0" smtClean="0">
              <a:solidFill>
                <a:srgbClr val="1F497D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теперь давайте вместе</a:t>
            </a:r>
            <a:endParaRPr lang="ru-RU" sz="2400" b="1" dirty="0" smtClean="0">
              <a:solidFill>
                <a:srgbClr val="1F497D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попрыгаем на месте.</a:t>
            </a:r>
            <a:endParaRPr lang="ru-RU" sz="2400" b="1" dirty="0" smtClean="0">
              <a:solidFill>
                <a:srgbClr val="1F497D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Повертелись, покрутились.</a:t>
            </a:r>
            <a:endParaRPr lang="ru-RU" sz="2400" b="1" dirty="0" smtClean="0">
              <a:solidFill>
                <a:srgbClr val="1F497D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за парту все уселись.</a:t>
            </a:r>
            <a:endParaRPr lang="ru-RU" sz="2400" b="1" dirty="0" smtClean="0">
              <a:solidFill>
                <a:srgbClr val="1F497D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Глазки закрываем,</a:t>
            </a:r>
            <a:endParaRPr lang="ru-RU" sz="2400" b="1" dirty="0" smtClean="0">
              <a:solidFill>
                <a:srgbClr val="1F497D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Дружно до пяти считаем,</a:t>
            </a:r>
            <a:endParaRPr lang="ru-RU" sz="2400" b="1" dirty="0" smtClean="0">
              <a:solidFill>
                <a:srgbClr val="1F497D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Открываем поморгаем</a:t>
            </a:r>
            <a:endParaRPr lang="ru-RU" sz="2400" b="1" dirty="0" smtClean="0">
              <a:solidFill>
                <a:srgbClr val="1F497D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работать продолжаем.</a:t>
            </a:r>
            <a:endParaRPr lang="ru-RU" sz="2400" b="1" dirty="0" smtClean="0">
              <a:solidFill>
                <a:srgbClr val="1F497D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06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94688" y="200819"/>
            <a:ext cx="8700731" cy="32321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</a:rPr>
              <a:t>Карточка </a:t>
            </a:r>
            <a:r>
              <a:rPr lang="ru-RU" sz="3600" b="1" dirty="0" smtClean="0">
                <a:solidFill>
                  <a:srgbClr val="006600"/>
                </a:solidFill>
              </a:rPr>
              <a:t>№1.</a:t>
            </a:r>
            <a:endParaRPr lang="ru-RU" sz="3600" dirty="0">
              <a:solidFill>
                <a:srgbClr val="006600"/>
              </a:solidFill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>
                <a:solidFill>
                  <a:prstClr val="black"/>
                </a:solidFill>
              </a:rPr>
              <a:t>Подчеркнуть слова, отвечающие на вопрос </a:t>
            </a:r>
            <a:r>
              <a:rPr lang="ru-RU" sz="2800" b="1" i="1" u="sng" dirty="0">
                <a:solidFill>
                  <a:prstClr val="black"/>
                </a:solidFill>
              </a:rPr>
              <a:t>КТО?</a:t>
            </a:r>
            <a:endParaRPr lang="ru-RU" sz="2800" dirty="0">
              <a:solidFill>
                <a:prstClr val="black"/>
              </a:solidFill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prstClr val="black"/>
                </a:solidFill>
              </a:rPr>
              <a:t>    Футбол – футболист, хоккей – хоккеист, гимнастика – гимнаст, лыжи – лыжник.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812862" y="3219768"/>
            <a:ext cx="1107281" cy="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97908" y="3219768"/>
            <a:ext cx="1122282" cy="26352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93736" y="2448243"/>
            <a:ext cx="1188244" cy="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107408" y="2448243"/>
            <a:ext cx="1410890" cy="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94688" y="3585369"/>
            <a:ext cx="8700731" cy="34470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0000FF"/>
                </a:solidFill>
              </a:rPr>
              <a:t>Карточка № </a:t>
            </a:r>
            <a:r>
              <a:rPr lang="ru-RU" sz="3600" b="1" dirty="0" smtClean="0">
                <a:solidFill>
                  <a:srgbClr val="0000FF"/>
                </a:solidFill>
              </a:rPr>
              <a:t>2.</a:t>
            </a:r>
            <a:endParaRPr lang="ru-RU" sz="3600" b="1" i="1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>
                <a:solidFill>
                  <a:prstClr val="black"/>
                </a:solidFill>
              </a:rPr>
              <a:t>Подчеркнуть ПОДЛЕЖАЩЕЕ и СКАЗУЕМОЕ и поставить к ним вопросы.</a:t>
            </a:r>
            <a:endParaRPr lang="ru-RU" sz="2800" dirty="0">
              <a:solidFill>
                <a:prstClr val="black"/>
              </a:solidFill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prstClr val="black"/>
                </a:solidFill>
              </a:rPr>
              <a:t>Снег таял на солнышке.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prstClr val="black"/>
                </a:solidFill>
              </a:rPr>
              <a:t>Побежали ручьи</a:t>
            </a:r>
            <a:r>
              <a:rPr lang="ru-RU" sz="3600" dirty="0" smtClean="0">
                <a:solidFill>
                  <a:prstClr val="black"/>
                </a:solidFill>
              </a:rPr>
              <a:t>.</a:t>
            </a:r>
            <a:endParaRPr lang="ru-RU" sz="3600" dirty="0">
              <a:solidFill>
                <a:prstClr val="black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97917" y="5552440"/>
            <a:ext cx="596861" cy="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167774" y="5552440"/>
            <a:ext cx="509231" cy="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167774" y="5679440"/>
            <a:ext cx="509231" cy="508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397908" y="6355080"/>
            <a:ext cx="1470540" cy="1524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397908" y="6507480"/>
            <a:ext cx="1470540" cy="1524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975257" y="6355080"/>
            <a:ext cx="837605" cy="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86435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350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Тема Office</vt:lpstr>
      <vt:lpstr>1_Тема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Презентация PowerPoint</vt:lpstr>
      <vt:lpstr>Презентация PowerPoint</vt:lpstr>
      <vt:lpstr>Презентация PowerPoint</vt:lpstr>
      <vt:lpstr>Словарная работа.</vt:lpstr>
      <vt:lpstr>Звуко-буквенный анализ слова – Овощи.</vt:lpstr>
      <vt:lpstr>Стол, мальчик, гроза, праздник, белка, слон.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Элдиг-Хем</dc:creator>
  <cp:lastModifiedBy>Школа</cp:lastModifiedBy>
  <cp:revision>4</cp:revision>
  <dcterms:created xsi:type="dcterms:W3CDTF">2020-02-08T09:38:33Z</dcterms:created>
  <dcterms:modified xsi:type="dcterms:W3CDTF">2020-02-08T09:46:47Z</dcterms:modified>
</cp:coreProperties>
</file>