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6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00A62-4149-46D2-ACFF-47E97AE4B048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A1642-C7AB-4355-A430-87E3E2F00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665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00A62-4149-46D2-ACFF-47E97AE4B048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A1642-C7AB-4355-A430-87E3E2F00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342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00A62-4149-46D2-ACFF-47E97AE4B048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A1642-C7AB-4355-A430-87E3E2F00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037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00A62-4149-46D2-ACFF-47E97AE4B048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A1642-C7AB-4355-A430-87E3E2F00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625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00A62-4149-46D2-ACFF-47E97AE4B048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A1642-C7AB-4355-A430-87E3E2F00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773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00A62-4149-46D2-ACFF-47E97AE4B048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A1642-C7AB-4355-A430-87E3E2F00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33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00A62-4149-46D2-ACFF-47E97AE4B048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A1642-C7AB-4355-A430-87E3E2F00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856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00A62-4149-46D2-ACFF-47E97AE4B048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A1642-C7AB-4355-A430-87E3E2F00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260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00A62-4149-46D2-ACFF-47E97AE4B048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A1642-C7AB-4355-A430-87E3E2F00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596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00A62-4149-46D2-ACFF-47E97AE4B048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A1642-C7AB-4355-A430-87E3E2F00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968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00A62-4149-46D2-ACFF-47E97AE4B048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A1642-C7AB-4355-A430-87E3E2F00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691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00A62-4149-46D2-ACFF-47E97AE4B048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9A1642-C7AB-4355-A430-87E3E2F00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480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NITRO\Рабочий стол\slide-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28992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2061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NITRO\Рабочий стол\slide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352928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5317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NITRO\Рабочий стол\slide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8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0475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NITRO\Рабочий стол\slide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784976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6206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NITRO\Рабочий стол\slide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7992888" cy="5971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64085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NITRO</dc:creator>
  <cp:lastModifiedBy>NITRO</cp:lastModifiedBy>
  <cp:revision>2</cp:revision>
  <dcterms:created xsi:type="dcterms:W3CDTF">2023-02-14T11:34:43Z</dcterms:created>
  <dcterms:modified xsi:type="dcterms:W3CDTF">2023-02-14T11:46:41Z</dcterms:modified>
</cp:coreProperties>
</file>