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7416824" cy="3168352"/>
          </a:xfrm>
        </p:spPr>
        <p:txBody>
          <a:bodyPr/>
          <a:lstStyle/>
          <a:p>
            <a:r>
              <a:rPr lang="ru-RU" sz="1800" dirty="0" smtClean="0"/>
              <a:t>«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Использование интерактивного модуля в тематическом планировании                            в работе  с  детьми старшего дошкольного возраста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МДОАУ № 1 «Звездочка»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Сморода Наталья Вячеславовна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endParaRPr lang="ru-RU" sz="2000" b="1" i="1" dirty="0" smtClean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285728"/>
            <a:ext cx="4329091" cy="1785950"/>
          </a:xfrm>
        </p:spPr>
        <p:txBody>
          <a:bodyPr rtlCol="0">
            <a:norm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 дошкольное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образовательное  автономное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учреждение детский сад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№1 «Звёздочка»    г. Новокубанск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algn="ctr">
              <a:buNone/>
            </a:pPr>
            <a:r>
              <a:rPr lang="ru-RU" sz="2800" i="1" dirty="0" smtClean="0">
                <a:solidFill>
                  <a:schemeClr val="tx2"/>
                </a:solidFill>
                <a:latin typeface="Franklin Gothic Medium Cond" pitchFamily="34" charset="0"/>
              </a:rPr>
              <a:t>Изменения в Российском образовании побуждают педагогов искать новые подходы к реализации задач дошкольного образования. Педагогами традиционно используются такие </a:t>
            </a:r>
            <a:r>
              <a:rPr lang="ru-RU" sz="2800" b="1" i="1" dirty="0" smtClean="0">
                <a:solidFill>
                  <a:schemeClr val="tx2"/>
                </a:solidFill>
                <a:latin typeface="Franklin Gothic Medium Cond" pitchFamily="34" charset="0"/>
              </a:rPr>
              <a:t>виды планирования</a:t>
            </a:r>
            <a:r>
              <a:rPr lang="ru-RU" sz="2800" i="1" dirty="0" smtClean="0">
                <a:solidFill>
                  <a:schemeClr val="tx2"/>
                </a:solidFill>
                <a:latin typeface="Franklin Gothic Medium Cond" pitchFamily="34" charset="0"/>
              </a:rPr>
              <a:t> как календарно-тематическое, перспективно-календарное, блочное, комплексное. Новым видом является модульное </a:t>
            </a:r>
            <a:r>
              <a:rPr lang="ru-RU" sz="2800" b="1" i="1" dirty="0" smtClean="0">
                <a:solidFill>
                  <a:schemeClr val="tx2"/>
                </a:solidFill>
                <a:latin typeface="Franklin Gothic Medium Cond" pitchFamily="34" charset="0"/>
              </a:rPr>
              <a:t>планирование</a:t>
            </a:r>
            <a:r>
              <a:rPr lang="ru-RU" sz="2800" i="1" dirty="0" smtClean="0">
                <a:solidFill>
                  <a:schemeClr val="tx2"/>
                </a:solidFill>
                <a:latin typeface="Franklin Gothic Medium Cond" pitchFamily="34" charset="0"/>
              </a:rPr>
              <a:t>. </a:t>
            </a:r>
          </a:p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62689" cy="724074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sz="3600" b="1" i="1" dirty="0" smtClean="0">
                <a:solidFill>
                  <a:srgbClr val="FF0000"/>
                </a:solidFill>
              </a:rPr>
              <a:t>Интерактивный модуль   </a:t>
            </a:r>
            <a:r>
              <a:rPr lang="ru-RU" sz="3600" b="1" i="1" dirty="0" smtClean="0">
                <a:solidFill>
                  <a:srgbClr val="0070C0"/>
                </a:solidFill>
              </a:rPr>
              <a:t>«Путешествие с рюкзачком»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endParaRPr lang="ru-RU" sz="3600" b="1" i="1" dirty="0" smtClean="0">
              <a:solidFill>
                <a:srgbClr val="0070C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555776" y="3140968"/>
            <a:ext cx="6192688" cy="2880320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3557544"/>
            <a:ext cx="60486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одуль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это логически завершенная форма части содержания учебной дисциплины, включающая в себя познавательный аспект, усвоение которого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должно быть завершено соответствующей формой контроля знаний, умений и навыков, сформированных в результате овладения обучаемым данным модулем.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Звездочка\AppData\Local\Microsoft\Windows\Temporary Internet Files\Content.Word\IMG_20170213_1455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2232248" cy="1944216"/>
          </a:xfrm>
          <a:prstGeom prst="roundRect">
            <a:avLst>
              <a:gd name="adj" fmla="val 2769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899592" y="1772816"/>
            <a:ext cx="5976664" cy="1656184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621575"/>
            <a:ext cx="56886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использования модуля: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познавательной активности ребенка через организацию познавательно - исследовательской деятельности, где ребёнок самостоятельно находит ответы на свои вопросы.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flipH="1">
            <a:off x="2915816" y="3308938"/>
            <a:ext cx="27363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789040"/>
            <a:ext cx="8352928" cy="29523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99592" y="3666510"/>
            <a:ext cx="77048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способности решать интеллектуальные и личностные задачи, адекватные возрасту;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речевую активность детей;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коммуникативные умения и навыки;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мотивационную готовность к межличностному взаимодействию дошкольников;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мыслительные процессы дошкольников (анализ, синтез и т.д.);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способность принимать нравственные нормы и правила при работе в команде.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88640"/>
          <a:ext cx="8712968" cy="6486696"/>
        </p:xfrm>
        <a:graphic>
          <a:graphicData uri="http://schemas.openxmlformats.org/drawingml/2006/table">
            <a:tbl>
              <a:tblPr/>
              <a:tblGrid>
                <a:gridCol w="2083045"/>
                <a:gridCol w="1237356"/>
                <a:gridCol w="1404280"/>
                <a:gridCol w="1732829"/>
                <a:gridCol w="2255458"/>
              </a:tblGrid>
              <a:tr h="7104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Тематический период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Виды детской деятельности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Продуктивная деятельность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Поисково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- познавательная деятельность 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Взаимодействие с семьей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0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Птицы Краснодарского края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Мотивация: "Какая птица обронила перышко"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Рассматривания альбома: "Птицы Кубани"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Работа с вопросником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Д/и: "Отгадай-ка"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Составление перфокарты.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Работа с географической картой Краснодарского  края.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Викторина: "Умники и умницы" 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Рисование на тему: "Птицы Кубани"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Коллективная работа «Птицы нашего двора»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Изготовление Д/и: "Собери картинку",           "Лото".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«Птицы красной книги»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 Птичий зоопарк» (изготовление макета)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Развивающие игры (развиваемая память, мышление, внимание, воображение)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"Чем кормить птиц?"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«Чьи следы?»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«Почему у птиц нет зубов»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«Почему утка не тонет»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«Для чего птицам перья!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«Почему птицы вьют гнезда»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«Почему не летают куры и гуси»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«Клюв помогает летать»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Семейные проекты: «Почему некоторых голубей называют почтовыми»,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 Перелетные птицы нашего края»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 Мой домашний пернатый питомец»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« Акция: "Синичкин дом" (изготовление кормушек, скворечников)</a:t>
                      </a:r>
                    </a:p>
                  </a:txBody>
                  <a:tcPr marL="50481" marR="504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195736" y="1556792"/>
            <a:ext cx="4248472" cy="115212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УНИКАЛЬНОСТЬ ИНТЕРАКТИВНОГО  МОДУЛЯ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Звездочка\AppData\Local\Microsoft\Windows\Temporary Internet Files\Content.Word\IMG_20170213_1508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288032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Звездочка\AppData\Local\Microsoft\Windows\Temporary Internet Files\Content.Word\IMG_20170213_1459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17032"/>
            <a:ext cx="3312368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Звездочка\AppData\Local\Microsoft\Windows\Temporary Internet Files\Content.Word\IMG_20170213_1140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060848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Звездочка\AppData\Local\Microsoft\Windows\Temporary Internet Files\Content.Word\IMG_20170213_1212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266429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Звездочка\AppData\Local\Microsoft\Windows\Temporary Internet Files\Content.Word\IMG_20170213_1212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573016"/>
            <a:ext cx="280831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Звездочка\AppData\Local\Microsoft\Windows\Temporary Internet Files\Content.Word\IMG_20170213_1215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204864"/>
            <a:ext cx="291581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Звездочка\AppData\Local\Microsoft\Windows\Temporary Internet Files\Content.Word\IMG_20170213_1214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80928"/>
            <a:ext cx="280831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Звездочка\AppData\Local\Microsoft\Windows\Temporary Internet Files\Content.Word\IMG_20170213_122228.jpg"/>
          <p:cNvPicPr/>
          <p:nvPr/>
        </p:nvPicPr>
        <p:blipFill>
          <a:blip r:embed="rId3" cstate="print"/>
          <a:srcRect l="26456" t="-1923"/>
          <a:stretch>
            <a:fillRect/>
          </a:stretch>
        </p:blipFill>
        <p:spPr bwMode="auto">
          <a:xfrm>
            <a:off x="179512" y="1772816"/>
            <a:ext cx="244983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Звездочка\AppData\Local\Microsoft\Windows\Temporary Internet Files\Content.Word\IMG_20160328_1633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573016"/>
            <a:ext cx="280831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низ 6"/>
          <p:cNvSpPr/>
          <p:nvPr/>
        </p:nvSpPr>
        <p:spPr>
          <a:xfrm>
            <a:off x="323528" y="2348880"/>
            <a:ext cx="8568952" cy="2736304"/>
          </a:xfrm>
          <a:prstGeom prst="ellipseRibb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БЛАГОДАРИМ  ЗА ВНИМАНИЕ </a:t>
            </a: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817</TotalTime>
  <Words>352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2</vt:lpstr>
      <vt:lpstr>«     Использование интерактивного модуля в тематическом планировании                            в работе  с  детьми старшего дошкольного возраста                        Воспитатель МДОАУ № 1 «Звездочка»                                       Сморода Наталья Вячеславовна    </vt:lpstr>
      <vt:lpstr>АКТУАЛЬНОСТЬ</vt:lpstr>
      <vt:lpstr> Интерактивный модуль   «Путешествие с рюкзачком»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     Использование интерактивного модуля в познавательной деятельности  детей старшего дошкольного возраста»   Воспитатель МДОАУ № 1 «Звездочка» Сморода Наталья Вячеславовна</dc:title>
  <dc:creator>Звездочка</dc:creator>
  <cp:lastModifiedBy>Звездочка</cp:lastModifiedBy>
  <cp:revision>85</cp:revision>
  <dcterms:created xsi:type="dcterms:W3CDTF">2017-02-14T07:21:04Z</dcterms:created>
  <dcterms:modified xsi:type="dcterms:W3CDTF">2017-04-11T11:35:12Z</dcterms:modified>
</cp:coreProperties>
</file>