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61" r:id="rId2"/>
    <p:sldId id="260" r:id="rId3"/>
    <p:sldId id="283" r:id="rId4"/>
    <p:sldId id="284" r:id="rId5"/>
    <p:sldId id="275" r:id="rId6"/>
    <p:sldId id="282" r:id="rId7"/>
    <p:sldId id="268" r:id="rId8"/>
    <p:sldId id="280" r:id="rId9"/>
    <p:sldId id="273" r:id="rId10"/>
    <p:sldId id="281" r:id="rId11"/>
    <p:sldId id="277" r:id="rId12"/>
    <p:sldId id="286" r:id="rId13"/>
    <p:sldId id="274" r:id="rId14"/>
    <p:sldId id="28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77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Правила безопасности пешехода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429132"/>
            <a:ext cx="7854696" cy="1752600"/>
          </a:xfrm>
        </p:spPr>
        <p:txBody>
          <a:bodyPr>
            <a:normAutofit fontScale="92500" lnSpcReduction="20000"/>
          </a:bodyPr>
          <a:lstStyle/>
          <a:p>
            <a:endParaRPr lang="ru-RU" sz="22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Презентация </a:t>
            </a:r>
            <a: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к уроку окружающего мира</a:t>
            </a:r>
            <a:b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(2 класс, УМК «Перспектива»)</a:t>
            </a:r>
            <a:b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Выполнила учитель начальных классов </a:t>
            </a:r>
            <a:b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МБОУ «ООШ села Энмелен»  </a:t>
            </a:r>
            <a:b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Севостьянова Надежда Ивановна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Users\Учитель\Desktop\КАРТИНКИ ПДД\1655985506_45-kartinkof-club-p-kartinki-dlya-detei-s-nadpisyu-ya-peshekho-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2343150"/>
            <a:ext cx="5715000" cy="2171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7772400" cy="2000240"/>
          </a:xfrm>
        </p:spPr>
        <p:txBody>
          <a:bodyPr/>
          <a:lstStyle/>
          <a:p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Не перебегай дорогу,</a:t>
            </a:r>
            <a:b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Лучше подожди немного</a:t>
            </a:r>
            <a:b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И машину пропусти!</a:t>
            </a:r>
            <a:b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Лишь потом переходи! </a:t>
            </a:r>
            <a:endParaRPr lang="ru-RU" sz="32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9" name="Picture 3" descr="C:\Users\Учитель\Desktop\КАРТИНКИ ПДД\101.jpg"/>
          <p:cNvPicPr>
            <a:picLocks noChangeAspect="1" noChangeArrowheads="1"/>
          </p:cNvPicPr>
          <p:nvPr/>
        </p:nvPicPr>
        <p:blipFill>
          <a:blip r:embed="rId2"/>
          <a:srcRect l="1554" t="3945" r="52601" b="28991"/>
          <a:stretch>
            <a:fillRect/>
          </a:stretch>
        </p:blipFill>
        <p:spPr bwMode="auto">
          <a:xfrm>
            <a:off x="3500430" y="2214554"/>
            <a:ext cx="5072098" cy="4384356"/>
          </a:xfrm>
          <a:prstGeom prst="rect">
            <a:avLst/>
          </a:prstGeom>
          <a:noFill/>
        </p:spPr>
      </p:pic>
      <p:pic>
        <p:nvPicPr>
          <p:cNvPr id="4" name="Picture 4" descr="C:\Users\Учитель\Desktop\КАРТИНКИ ПДД\1653706272_10-kartinkof-club-p-pdd-veselie-kartinki-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786190"/>
            <a:ext cx="1785950" cy="2783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7772400" cy="2000240"/>
          </a:xfrm>
        </p:spPr>
        <p:txBody>
          <a:bodyPr/>
          <a:lstStyle/>
          <a:p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Никогда не забывай:</a:t>
            </a:r>
            <a:b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На дороге – не играй!</a:t>
            </a:r>
            <a:b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Здесь опасно зазеваться!</a:t>
            </a:r>
            <a:b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Здесь не место баловаться!</a:t>
            </a:r>
            <a:endParaRPr lang="ru-RU" sz="32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C:\Users\Учитель\Desktop\КАРТИНКИ ПДД\121.jpg"/>
          <p:cNvPicPr>
            <a:picLocks noChangeAspect="1" noChangeArrowheads="1"/>
          </p:cNvPicPr>
          <p:nvPr/>
        </p:nvPicPr>
        <p:blipFill>
          <a:blip r:embed="rId2"/>
          <a:srcRect l="2176" t="3851" r="52129" b="27199"/>
          <a:stretch>
            <a:fillRect/>
          </a:stretch>
        </p:blipFill>
        <p:spPr bwMode="auto">
          <a:xfrm>
            <a:off x="357158" y="2000240"/>
            <a:ext cx="5286412" cy="4699033"/>
          </a:xfrm>
          <a:prstGeom prst="rect">
            <a:avLst/>
          </a:prstGeom>
          <a:noFill/>
        </p:spPr>
      </p:pic>
      <p:pic>
        <p:nvPicPr>
          <p:cNvPr id="4" name="Picture 4" descr="C:\Users\Учитель\Desktop\КАРТИНКИ ПДД\1653706272_10-kartinkof-club-p-pdd-veselie-kartinki-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143768" y="3857628"/>
            <a:ext cx="1643074" cy="2783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285728"/>
            <a:ext cx="8643998" cy="571504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ПОМНИТЕ!</a:t>
            </a:r>
          </a:p>
          <a:p>
            <a:pPr algn="ctr"/>
            <a:r>
              <a:rPr lang="ru-RU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Чтобы избежать несчастных случаев на дороге, нужно всегда быть внимательным и осторожным, знать и выполнять правила дорожного движения. Это сохранит ваше здоровье и жизнь.</a:t>
            </a:r>
            <a:endParaRPr lang="ru-RU" sz="28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Users\Учитель\Desktop\КАРТИНКИ ПДД\1653706272_10-kartinkof-club-p-pdd-veselie-kartinki-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714752"/>
            <a:ext cx="1428760" cy="2226639"/>
          </a:xfrm>
          <a:prstGeom prst="rect">
            <a:avLst/>
          </a:prstGeom>
          <a:noFill/>
        </p:spPr>
      </p:pic>
      <p:pic>
        <p:nvPicPr>
          <p:cNvPr id="1027" name="Picture 3" descr="C:\Users\Учитель\Desktop\КАРТИНКИ ПДД\fe9e2f8902c6032f5310f726b72c13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857496"/>
            <a:ext cx="4357686" cy="2979727"/>
          </a:xfrm>
          <a:prstGeom prst="rect">
            <a:avLst/>
          </a:prstGeom>
          <a:noFill/>
        </p:spPr>
      </p:pic>
      <p:pic>
        <p:nvPicPr>
          <p:cNvPr id="7" name="Picture 2" descr="C:\Users\Учитель\Desktop\КАРТИНКИ ПДД\1653706272_10-kartinkof-club-p-pdd-veselie-kartinki-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7215206" y="3643314"/>
            <a:ext cx="1428760" cy="2226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572560" cy="1428736"/>
          </a:xfrm>
        </p:spPr>
        <p:txBody>
          <a:bodyPr/>
          <a:lstStyle/>
          <a:p>
            <a:pPr algn="ctr"/>
            <a:r>
              <a:rPr lang="ru-RU" sz="40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Все у меня в руках!»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latin typeface="Arial" pitchFamily="34" charset="0"/>
                <a:cs typeface="Arial" pitchFamily="34" charset="0"/>
              </a:rPr>
              <a:t> Оцените   уровень понимания темы.</a:t>
            </a:r>
            <a:endParaRPr lang="ru-RU" sz="36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Users\Учитель\Desktop\КАРТИНКИ ПДД\imgpreview.png"/>
          <p:cNvPicPr>
            <a:picLocks noChangeAspect="1" noChangeArrowheads="1"/>
          </p:cNvPicPr>
          <p:nvPr/>
        </p:nvPicPr>
        <p:blipFill>
          <a:blip r:embed="rId2"/>
          <a:srcRect l="10476" r="16190"/>
          <a:stretch>
            <a:fillRect/>
          </a:stretch>
        </p:blipFill>
        <p:spPr bwMode="auto">
          <a:xfrm>
            <a:off x="1428728" y="1857364"/>
            <a:ext cx="6000792" cy="46006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7772400" cy="1428736"/>
          </a:xfrm>
        </p:spPr>
        <p:txBody>
          <a:bodyPr/>
          <a:lstStyle/>
          <a:p>
            <a:pPr algn="ctr"/>
            <a:r>
              <a:rPr lang="ru-RU" sz="4000" dirty="0" smtClean="0">
                <a:latin typeface="Arial" pitchFamily="34" charset="0"/>
                <a:cs typeface="Arial" pitchFamily="34" charset="0"/>
              </a:rPr>
              <a:t> МОЛОДЦЫ!</a:t>
            </a:r>
            <a:br>
              <a:rPr lang="ru-RU" sz="4000" dirty="0" smtClean="0"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36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C:\Users\Учитель\Desktop\КАРТИНКИ ПДД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852486"/>
            <a:ext cx="5286412" cy="45827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14290"/>
            <a:ext cx="7772400" cy="1214446"/>
          </a:xfrm>
        </p:spPr>
        <p:txBody>
          <a:bodyPr/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Чтоб по улицам гулять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Нужно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правила нам знать.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5" name="Picture 3" descr="C:\Users\Учитель\Desktop\КАРТИНКИ ПДД\fe9e2f8902c6032f5310f726b72c13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643050"/>
            <a:ext cx="7072362" cy="48359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7772400" cy="2000240"/>
          </a:xfrm>
        </p:spPr>
        <p:txBody>
          <a:bodyPr/>
          <a:lstStyle/>
          <a:p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Если тротуара нет,</a:t>
            </a:r>
            <a:b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Будь внимательней вдвойне!</a:t>
            </a:r>
            <a:b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По обочине иди, </a:t>
            </a:r>
            <a:b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Во все стороны гляди!</a:t>
            </a:r>
            <a:endParaRPr lang="ru-RU" sz="32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C:\Users\Учитель\Desktop\КАРТИНКИ ПДД\121.jpg"/>
          <p:cNvPicPr>
            <a:picLocks noChangeAspect="1" noChangeArrowheads="1"/>
          </p:cNvPicPr>
          <p:nvPr/>
        </p:nvPicPr>
        <p:blipFill>
          <a:blip r:embed="rId2"/>
          <a:srcRect l="53286" t="4806" r="2123" b="27911"/>
          <a:stretch>
            <a:fillRect/>
          </a:stretch>
        </p:blipFill>
        <p:spPr bwMode="auto">
          <a:xfrm>
            <a:off x="3428992" y="2000240"/>
            <a:ext cx="5143536" cy="4572032"/>
          </a:xfrm>
          <a:prstGeom prst="rect">
            <a:avLst/>
          </a:prstGeom>
          <a:noFill/>
        </p:spPr>
      </p:pic>
      <p:pic>
        <p:nvPicPr>
          <p:cNvPr id="4" name="Picture 4" descr="C:\Users\Учитель\Desktop\КАРТИНКИ ПДД\1653706272_10-kartinkof-club-p-pdd-veselie-kartinki-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857628"/>
            <a:ext cx="1785950" cy="2783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7772400" cy="2000240"/>
          </a:xfrm>
        </p:spPr>
        <p:txBody>
          <a:bodyPr/>
          <a:lstStyle/>
          <a:p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Вот зажёгся красный свет.</a:t>
            </a:r>
            <a:b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Говорит: «Дороги нет!</a:t>
            </a:r>
            <a:b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Не бегите, не спешите,</a:t>
            </a:r>
            <a:b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Свет зелёный подождите!»</a:t>
            </a:r>
            <a:endParaRPr lang="ru-RU" sz="32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 descr="C:\Users\Учитель\Desktop\КАРТИНКИ ПДД\111.jpg"/>
          <p:cNvPicPr>
            <a:picLocks noChangeAspect="1" noChangeArrowheads="1"/>
          </p:cNvPicPr>
          <p:nvPr/>
        </p:nvPicPr>
        <p:blipFill>
          <a:blip r:embed="rId2"/>
          <a:srcRect l="52137" t="4272" r="2993" b="28801"/>
          <a:stretch>
            <a:fillRect/>
          </a:stretch>
        </p:blipFill>
        <p:spPr bwMode="auto">
          <a:xfrm>
            <a:off x="428596" y="2285992"/>
            <a:ext cx="4868424" cy="4317281"/>
          </a:xfrm>
          <a:prstGeom prst="rect">
            <a:avLst/>
          </a:prstGeom>
          <a:noFill/>
        </p:spPr>
      </p:pic>
      <p:pic>
        <p:nvPicPr>
          <p:cNvPr id="4" name="Picture 4" descr="C:\Users\Учитель\Desktop\КАРТИНКИ ПДД\1653706272_10-kartinkof-club-p-pdd-veselie-kartinki-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286644" y="3857628"/>
            <a:ext cx="1714512" cy="2783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7772400" cy="2000240"/>
          </a:xfrm>
        </p:spPr>
        <p:txBody>
          <a:bodyPr/>
          <a:lstStyle/>
          <a:p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Вот зелёный свет зовёт</a:t>
            </a:r>
            <a:b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Смело двигаться вперёд.</a:t>
            </a:r>
            <a:b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Нынче – главный пешеход, </a:t>
            </a:r>
            <a:b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А потом машин черёд!</a:t>
            </a:r>
            <a:endParaRPr lang="ru-RU" sz="32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 descr="C:\Users\Учитель\Desktop\КАРТИНКИ ПДД\111.jpg"/>
          <p:cNvPicPr>
            <a:picLocks noChangeAspect="1" noChangeArrowheads="1"/>
          </p:cNvPicPr>
          <p:nvPr/>
        </p:nvPicPr>
        <p:blipFill>
          <a:blip r:embed="rId2"/>
          <a:srcRect l="2093" t="3521" r="52897" b="29577"/>
          <a:stretch>
            <a:fillRect/>
          </a:stretch>
        </p:blipFill>
        <p:spPr bwMode="auto">
          <a:xfrm>
            <a:off x="3500430" y="2071678"/>
            <a:ext cx="5143536" cy="4545450"/>
          </a:xfrm>
          <a:prstGeom prst="rect">
            <a:avLst/>
          </a:prstGeom>
          <a:noFill/>
        </p:spPr>
      </p:pic>
      <p:pic>
        <p:nvPicPr>
          <p:cNvPr id="4" name="Picture 4" descr="C:\Users\Учитель\Desktop\КАРТИНКИ ПДД\1653706272_10-kartinkof-club-p-pdd-veselie-kartinki-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857628"/>
            <a:ext cx="1785950" cy="2783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7772400" cy="1000108"/>
          </a:xfrm>
        </p:spPr>
        <p:txBody>
          <a:bodyPr/>
          <a:lstStyle/>
          <a:p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ПРАВИЛА ДОРОЖНОГО </a:t>
            </a: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ДВИЖЕНИЯ</a:t>
            </a:r>
            <a:endParaRPr lang="ru-RU" sz="32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 l="859" t="1420" r="401" b="2496"/>
          <a:stretch>
            <a:fillRect/>
          </a:stretch>
        </p:blipFill>
        <p:spPr bwMode="auto">
          <a:xfrm>
            <a:off x="642910" y="1357298"/>
            <a:ext cx="7715304" cy="5165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7772400" cy="2000240"/>
          </a:xfrm>
        </p:spPr>
        <p:txBody>
          <a:bodyPr/>
          <a:lstStyle/>
          <a:p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Всем знакомые полоски</a:t>
            </a:r>
            <a:b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Знают дети, знает взрослый.</a:t>
            </a:r>
            <a:b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На ту сторону ведёт</a:t>
            </a:r>
            <a:b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Пешеходный </a:t>
            </a: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переход.</a:t>
            </a:r>
            <a:endParaRPr lang="ru-RU" sz="32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3" name="Picture 3" descr="C:\Users\Учитель\Desktop\КАРТИНКИ ПДД\91.jpg"/>
          <p:cNvPicPr>
            <a:picLocks noChangeAspect="1" noChangeArrowheads="1"/>
          </p:cNvPicPr>
          <p:nvPr/>
        </p:nvPicPr>
        <p:blipFill>
          <a:blip r:embed="rId2"/>
          <a:srcRect l="1364" t="6738" r="53636" b="27272"/>
          <a:stretch>
            <a:fillRect/>
          </a:stretch>
        </p:blipFill>
        <p:spPr bwMode="auto">
          <a:xfrm>
            <a:off x="3071802" y="2428868"/>
            <a:ext cx="4886359" cy="4299269"/>
          </a:xfrm>
          <a:prstGeom prst="rect">
            <a:avLst/>
          </a:prstGeom>
          <a:noFill/>
        </p:spPr>
      </p:pic>
      <p:pic>
        <p:nvPicPr>
          <p:cNvPr id="9" name="Picture 4" descr="C:\Users\Учитель\Desktop\КАРТИНКИ ПДД\1653706272_10-kartinkof-club-p-pdd-veselie-kartinki-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857628"/>
            <a:ext cx="1785950" cy="2783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7772400" cy="2000240"/>
          </a:xfrm>
        </p:spPr>
        <p:txBody>
          <a:bodyPr/>
          <a:lstStyle/>
          <a:p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Первым делом нужно нам</a:t>
            </a:r>
            <a:b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Посмотреть по сторонам:</a:t>
            </a:r>
            <a:b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Слева, справа путь свободен?</a:t>
            </a:r>
            <a:b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Значит смело переходим!</a:t>
            </a:r>
            <a:endParaRPr lang="ru-RU" sz="32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3" name="Picture 3" descr="C:\Users\Учитель\Desktop\КАРТИНКИ ПДД\91.jpg"/>
          <p:cNvPicPr>
            <a:picLocks noChangeAspect="1" noChangeArrowheads="1"/>
          </p:cNvPicPr>
          <p:nvPr/>
        </p:nvPicPr>
        <p:blipFill>
          <a:blip r:embed="rId2"/>
          <a:srcRect l="51786" t="6764" r="2954" b="26677"/>
          <a:stretch>
            <a:fillRect/>
          </a:stretch>
        </p:blipFill>
        <p:spPr bwMode="auto">
          <a:xfrm>
            <a:off x="500034" y="2214554"/>
            <a:ext cx="4857785" cy="4286281"/>
          </a:xfrm>
          <a:prstGeom prst="rect">
            <a:avLst/>
          </a:prstGeom>
          <a:noFill/>
        </p:spPr>
      </p:pic>
      <p:pic>
        <p:nvPicPr>
          <p:cNvPr id="6" name="Picture 4" descr="C:\Users\Учитель\Desktop\КАРТИНКИ ПДД\1653706272_10-kartinkof-club-p-pdd-veselie-kartinki-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482252" y="3500438"/>
            <a:ext cx="1804524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7772400" cy="2000240"/>
          </a:xfrm>
        </p:spPr>
        <p:txBody>
          <a:bodyPr/>
          <a:lstStyle/>
          <a:p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Если транспорт тут и там,</a:t>
            </a:r>
            <a:b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Перейти так сложно нам!</a:t>
            </a:r>
            <a:b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Пусть на помощь здесь придёт</a:t>
            </a:r>
            <a:b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Нам подземный </a:t>
            </a: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переход</a:t>
            </a:r>
            <a:r>
              <a:rPr lang="ru-RU" sz="32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!</a:t>
            </a:r>
            <a:endParaRPr lang="ru-RU" sz="32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9" name="Picture 3" descr="C:\Users\Учитель\Desktop\КАРТИНКИ ПДД\101.jpg"/>
          <p:cNvPicPr>
            <a:picLocks noChangeAspect="1" noChangeArrowheads="1"/>
          </p:cNvPicPr>
          <p:nvPr/>
        </p:nvPicPr>
        <p:blipFill>
          <a:blip r:embed="rId2"/>
          <a:srcRect l="52560" t="3290" r="1482" b="27716"/>
          <a:stretch>
            <a:fillRect/>
          </a:stretch>
        </p:blipFill>
        <p:spPr bwMode="auto">
          <a:xfrm>
            <a:off x="571472" y="2428868"/>
            <a:ext cx="4429156" cy="3929090"/>
          </a:xfrm>
          <a:prstGeom prst="rect">
            <a:avLst/>
          </a:prstGeom>
          <a:noFill/>
        </p:spPr>
      </p:pic>
      <p:pic>
        <p:nvPicPr>
          <p:cNvPr id="7" name="Picture 4" descr="C:\Users\Учитель\Desktop\КАРТИНКИ ПДД\1653706272_10-kartinkof-club-p-pdd-veselie-kartinki-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786578" y="3714752"/>
            <a:ext cx="1714512" cy="2783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454</TotalTime>
  <Words>90</Words>
  <PresentationFormat>Экран 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Правила безопасности пешехода</vt:lpstr>
      <vt:lpstr>Чтоб по улицам гулять  Нужно правила нам знать.</vt:lpstr>
      <vt:lpstr>Если тротуара нет, Будь внимательней вдвойне! По обочине иди,  Во все стороны гляди!</vt:lpstr>
      <vt:lpstr>Вот зажёгся красный свет. Говорит: «Дороги нет! Не бегите, не спешите, Свет зелёный подождите!»</vt:lpstr>
      <vt:lpstr>Вот зелёный свет зовёт Смело двигаться вперёд. Нынче – главный пешеход,  А потом машин черёд!</vt:lpstr>
      <vt:lpstr> ПРАВИЛА ДОРОЖНОГО ДВИЖЕНИЯ</vt:lpstr>
      <vt:lpstr>Всем знакомые полоски Знают дети, знает взрослый. На ту сторону ведёт Пешеходный переход.</vt:lpstr>
      <vt:lpstr>Первым делом нужно нам Посмотреть по сторонам: Слева, справа путь свободен? Значит смело переходим!</vt:lpstr>
      <vt:lpstr>Если транспорт тут и там, Перейти так сложно нам! Пусть на помощь здесь придёт Нам подземный переход!</vt:lpstr>
      <vt:lpstr>Не перебегай дорогу, Лучше подожди немного И машину пропусти! Лишь потом переходи! </vt:lpstr>
      <vt:lpstr>Никогда не забывай: На дороге – не играй! Здесь опасно зазеваться! Здесь не место баловаться!</vt:lpstr>
      <vt:lpstr>Слайд 12</vt:lpstr>
      <vt:lpstr>«Все у меня в руках!»  Оцените   уровень понимания темы.</vt:lpstr>
      <vt:lpstr> МОЛОДЦЫ!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25</cp:revision>
  <dcterms:created xsi:type="dcterms:W3CDTF">2023-01-18T22:53:10Z</dcterms:created>
  <dcterms:modified xsi:type="dcterms:W3CDTF">2023-01-31T09:46:34Z</dcterms:modified>
</cp:coreProperties>
</file>