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6" r:id="rId3"/>
    <p:sldId id="257" r:id="rId4"/>
    <p:sldId id="258" r:id="rId5"/>
    <p:sldId id="259" r:id="rId6"/>
    <p:sldId id="260" r:id="rId7"/>
    <p:sldId id="261" r:id="rId8"/>
    <p:sldId id="266" r:id="rId9"/>
    <p:sldId id="267" r:id="rId10"/>
    <p:sldId id="270" r:id="rId11"/>
    <p:sldId id="268" r:id="rId12"/>
    <p:sldId id="269" r:id="rId13"/>
    <p:sldId id="271" r:id="rId14"/>
    <p:sldId id="272" r:id="rId15"/>
    <p:sldId id="273" r:id="rId16"/>
    <p:sldId id="275" r:id="rId17"/>
    <p:sldId id="274" r:id="rId18"/>
    <p:sldId id="276" r:id="rId19"/>
    <p:sldId id="264" r:id="rId20"/>
    <p:sldId id="26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77F3B4B-A22A-4767-8358-62F9906CA7A4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F9FC62C-A69F-4962-B4FC-D0A1B0A19B42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3B4B-A22A-4767-8358-62F9906CA7A4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C62C-A69F-4962-B4FC-D0A1B0A19B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3B4B-A22A-4767-8358-62F9906CA7A4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C62C-A69F-4962-B4FC-D0A1B0A19B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3B4B-A22A-4767-8358-62F9906CA7A4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C62C-A69F-4962-B4FC-D0A1B0A19B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3B4B-A22A-4767-8358-62F9906CA7A4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C62C-A69F-4962-B4FC-D0A1B0A19B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3B4B-A22A-4767-8358-62F9906CA7A4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C62C-A69F-4962-B4FC-D0A1B0A19B4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3B4B-A22A-4767-8358-62F9906CA7A4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C62C-A69F-4962-B4FC-D0A1B0A19B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3B4B-A22A-4767-8358-62F9906CA7A4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C62C-A69F-4962-B4FC-D0A1B0A19B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3B4B-A22A-4767-8358-62F9906CA7A4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C62C-A69F-4962-B4FC-D0A1B0A19B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3B4B-A22A-4767-8358-62F9906CA7A4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C62C-A69F-4962-B4FC-D0A1B0A19B42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3B4B-A22A-4767-8358-62F9906CA7A4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C62C-A69F-4962-B4FC-D0A1B0A19B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77F3B4B-A22A-4767-8358-62F9906CA7A4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F9FC62C-A69F-4962-B4FC-D0A1B0A19B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8" t="28080" b="3232"/>
          <a:stretch/>
        </p:blipFill>
        <p:spPr>
          <a:xfrm rot="5400000">
            <a:off x="4768960" y="2622936"/>
            <a:ext cx="4720302" cy="26659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024744" cy="1143000"/>
          </a:xfrm>
        </p:spPr>
        <p:txBody>
          <a:bodyPr>
            <a:prstTxWarp prst="textStop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Проект «Улитка»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2060848"/>
            <a:ext cx="4738541" cy="432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333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548680"/>
            <a:ext cx="3985508" cy="2736304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latin typeface="Arial" pitchFamily="34" charset="0"/>
                <a:cs typeface="Arial" pitchFamily="34" charset="0"/>
              </a:rPr>
              <a:t>Круглый домик.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Может, гномик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В этом домике живет?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Он волшебный, этот домик,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Он по травке сам ползет!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573016"/>
            <a:ext cx="3748269" cy="28083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62" y="1844824"/>
            <a:ext cx="3596398" cy="47755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62" y="365626"/>
            <a:ext cx="1207708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635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22912" cy="308235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>
                <a:latin typeface="Arial" pitchFamily="34" charset="0"/>
                <a:cs typeface="Arial" pitchFamily="34" charset="0"/>
              </a:rPr>
              <a:t>Весь день ползу я по дорожке -</a:t>
            </a:r>
            <a:br>
              <a:rPr lang="ru-RU" sz="2700" dirty="0">
                <a:latin typeface="Arial" pitchFamily="34" charset="0"/>
                <a:cs typeface="Arial" pitchFamily="34" charset="0"/>
              </a:rPr>
            </a:br>
            <a:r>
              <a:rPr lang="ru-RU" sz="2700" dirty="0">
                <a:latin typeface="Arial" pitchFamily="34" charset="0"/>
                <a:cs typeface="Arial" pitchFamily="34" charset="0"/>
              </a:rPr>
              <a:t>То выпущу, то спрячу рожки.</a:t>
            </a:r>
            <a:br>
              <a:rPr lang="ru-RU" sz="2700" dirty="0">
                <a:latin typeface="Arial" pitchFamily="34" charset="0"/>
                <a:cs typeface="Arial" pitchFamily="34" charset="0"/>
              </a:rPr>
            </a:br>
            <a:r>
              <a:rPr lang="ru-RU" sz="2700" dirty="0">
                <a:latin typeface="Arial" pitchFamily="34" charset="0"/>
                <a:cs typeface="Arial" pitchFamily="34" charset="0"/>
              </a:rPr>
              <a:t>Ползти домой я не спешу -</a:t>
            </a:r>
            <a:br>
              <a:rPr lang="ru-RU" sz="2700" dirty="0">
                <a:latin typeface="Arial" pitchFamily="34" charset="0"/>
                <a:cs typeface="Arial" pitchFamily="34" charset="0"/>
              </a:rPr>
            </a:br>
            <a:r>
              <a:rPr lang="ru-RU" sz="2700" dirty="0">
                <a:latin typeface="Arial" pitchFamily="34" charset="0"/>
                <a:cs typeface="Arial" pitchFamily="34" charset="0"/>
              </a:rPr>
              <a:t>Зачем спешить мне по-пустому?</a:t>
            </a:r>
            <a:br>
              <a:rPr lang="ru-RU" sz="2700" dirty="0">
                <a:latin typeface="Arial" pitchFamily="34" charset="0"/>
                <a:cs typeface="Arial" pitchFamily="34" charset="0"/>
              </a:rPr>
            </a:br>
            <a:r>
              <a:rPr lang="ru-RU" sz="2700" dirty="0">
                <a:latin typeface="Arial" pitchFamily="34" charset="0"/>
                <a:cs typeface="Arial" pitchFamily="34" charset="0"/>
              </a:rPr>
              <a:t>Свой дом всегда с собой ношу -</a:t>
            </a:r>
            <a:br>
              <a:rPr lang="ru-RU" sz="2700" dirty="0">
                <a:latin typeface="Arial" pitchFamily="34" charset="0"/>
                <a:cs typeface="Arial" pitchFamily="34" charset="0"/>
              </a:rPr>
            </a:br>
            <a:r>
              <a:rPr lang="ru-RU" sz="2700" dirty="0">
                <a:latin typeface="Arial" pitchFamily="34" charset="0"/>
                <a:cs typeface="Arial" pitchFamily="34" charset="0"/>
              </a:rPr>
              <a:t>И потому всегда я дома.</a:t>
            </a:r>
            <a:br>
              <a:rPr lang="ru-RU" sz="2700" dirty="0">
                <a:latin typeface="Arial" pitchFamily="34" charset="0"/>
                <a:cs typeface="Arial" pitchFamily="34" charset="0"/>
              </a:rPr>
            </a:br>
            <a:endParaRPr lang="ru-RU" sz="27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140079"/>
            <a:ext cx="4328220" cy="32595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329115"/>
            <a:ext cx="3073005" cy="40773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913" y="548680"/>
            <a:ext cx="1634338" cy="150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5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11560" y="199014"/>
            <a:ext cx="3960440" cy="2365889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latin typeface="Arial" pitchFamily="34" charset="0"/>
                <a:cs typeface="Arial" pitchFamily="34" charset="0"/>
              </a:rPr>
              <a:t>Дождик лил как из ведра.</a:t>
            </a:r>
            <a:br>
              <a:rPr lang="ru-RU" sz="2700" dirty="0" smtClean="0"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latin typeface="Arial" pitchFamily="34" charset="0"/>
                <a:cs typeface="Arial" pitchFamily="34" charset="0"/>
              </a:rPr>
              <a:t>Я открыл калитку</a:t>
            </a:r>
            <a:br>
              <a:rPr lang="ru-RU" sz="2700" dirty="0" smtClean="0"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latin typeface="Arial" pitchFamily="34" charset="0"/>
                <a:cs typeface="Arial" pitchFamily="34" charset="0"/>
              </a:rPr>
              <a:t>И увидел средь двора</a:t>
            </a:r>
            <a:br>
              <a:rPr lang="ru-RU" sz="2700" dirty="0" smtClean="0"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latin typeface="Arial" pitchFamily="34" charset="0"/>
                <a:cs typeface="Arial" pitchFamily="34" charset="0"/>
              </a:rPr>
              <a:t>Глупую Улитку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6" y="1916832"/>
            <a:ext cx="3236506" cy="46007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356992"/>
            <a:ext cx="3419475" cy="30469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99015"/>
            <a:ext cx="3714058" cy="28529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61707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09264"/>
            <a:ext cx="4464496" cy="46083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212976"/>
            <a:ext cx="3419475" cy="32257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908720"/>
            <a:ext cx="1934345" cy="1435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420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390" y="764704"/>
            <a:ext cx="4758680" cy="28814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869160"/>
            <a:ext cx="2087854" cy="1476411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79387"/>
            <a:ext cx="4038600" cy="38268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593574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784" cy="243428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>
                <a:latin typeface="Arial" pitchFamily="34" charset="0"/>
                <a:cs typeface="Arial" pitchFamily="34" charset="0"/>
              </a:rPr>
              <a:t>У меня девиз простой -</a:t>
            </a:r>
            <a:br>
              <a:rPr lang="ru-RU" sz="2700" dirty="0">
                <a:latin typeface="Arial" pitchFamily="34" charset="0"/>
                <a:cs typeface="Arial" pitchFamily="34" charset="0"/>
              </a:rPr>
            </a:br>
            <a:r>
              <a:rPr lang="ru-RU" sz="2700" i="1" dirty="0">
                <a:latin typeface="Arial" pitchFamily="34" charset="0"/>
                <a:cs typeface="Arial" pitchFamily="34" charset="0"/>
              </a:rPr>
              <a:t>«Всё своё, ношу с собой!»</a:t>
            </a:r>
            <a:r>
              <a:rPr lang="ru-RU" sz="2700" dirty="0"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>
                <a:latin typeface="Arial" pitchFamily="34" charset="0"/>
                <a:cs typeface="Arial" pitchFamily="34" charset="0"/>
              </a:rPr>
            </a:br>
            <a:r>
              <a:rPr lang="ru-RU" sz="2700" dirty="0">
                <a:latin typeface="Arial" pitchFamily="34" charset="0"/>
                <a:cs typeface="Arial" pitchFamily="34" charset="0"/>
              </a:rPr>
              <a:t>Две антенны над калиткой,</a:t>
            </a:r>
            <a:br>
              <a:rPr lang="ru-RU" sz="2700" dirty="0">
                <a:latin typeface="Arial" pitchFamily="34" charset="0"/>
                <a:cs typeface="Arial" pitchFamily="34" charset="0"/>
              </a:rPr>
            </a:br>
            <a:r>
              <a:rPr lang="ru-RU" sz="2700" dirty="0">
                <a:latin typeface="Arial" pitchFamily="34" charset="0"/>
                <a:cs typeface="Arial" pitchFamily="34" charset="0"/>
              </a:rPr>
              <a:t>Домик свой несёт.</a:t>
            </a:r>
            <a:br>
              <a:rPr lang="ru-RU" sz="2700" dirty="0">
                <a:latin typeface="Arial" pitchFamily="34" charset="0"/>
                <a:cs typeface="Arial" pitchFamily="34" charset="0"/>
              </a:rPr>
            </a:br>
            <a:endParaRPr lang="ru-RU" sz="27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66" y="2420888"/>
            <a:ext cx="4038600" cy="43078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48785"/>
            <a:ext cx="4572000" cy="32651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718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6245" y="0"/>
            <a:ext cx="4680520" cy="3298378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latin typeface="Arial" pitchFamily="34" charset="0"/>
                <a:cs typeface="Arial" pitchFamily="34" charset="0"/>
              </a:rPr>
              <a:t>Это кто, раздвинув рожки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Проползает по дорожке?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Две антенны на макушке,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А сама сидит в избушке,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На себе ее везет,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Очень медленно ползет.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0808"/>
            <a:ext cx="3190371" cy="45259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92696"/>
            <a:ext cx="1348965" cy="1695626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777" y="2996952"/>
            <a:ext cx="4824536" cy="31617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505892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414" y="328092"/>
            <a:ext cx="3831529" cy="3028899"/>
          </a:xfrm>
        </p:spPr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6" t="4646" r="3787" b="12323"/>
          <a:stretch/>
        </p:blipFill>
        <p:spPr>
          <a:xfrm>
            <a:off x="251519" y="764704"/>
            <a:ext cx="5021835" cy="34864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15"/>
          <a:stretch/>
        </p:blipFill>
        <p:spPr>
          <a:xfrm>
            <a:off x="5293989" y="1115027"/>
            <a:ext cx="3543498" cy="52577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492766"/>
            <a:ext cx="1383258" cy="127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7580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45024"/>
            <a:ext cx="4038600" cy="3028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861048"/>
            <a:ext cx="3419475" cy="25646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2" t="3709" r="3974" b="20251"/>
          <a:stretch/>
        </p:blipFill>
        <p:spPr>
          <a:xfrm>
            <a:off x="4644008" y="548680"/>
            <a:ext cx="4222901" cy="28994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8826"/>
            <a:ext cx="4091947" cy="30689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59521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2564904"/>
            <a:ext cx="3859832" cy="2636912"/>
          </a:xfrm>
        </p:spPr>
        <p:txBody>
          <a:bodyPr>
            <a:noAutofit/>
          </a:bodyPr>
          <a:lstStyle/>
          <a:p>
            <a:r>
              <a:rPr lang="ru-RU" sz="2400" b="0" dirty="0">
                <a:latin typeface="Arial" pitchFamily="34" charset="0"/>
                <a:cs typeface="Arial" pitchFamily="34" charset="0"/>
              </a:rPr>
              <a:t>Две антенны на макушке,</a:t>
            </a:r>
            <a:br>
              <a:rPr lang="ru-RU" sz="2400" b="0" dirty="0">
                <a:latin typeface="Arial" pitchFamily="34" charset="0"/>
                <a:cs typeface="Arial" pitchFamily="34" charset="0"/>
              </a:rPr>
            </a:br>
            <a:r>
              <a:rPr lang="ru-RU" sz="2400" b="0" dirty="0">
                <a:latin typeface="Arial" pitchFamily="34" charset="0"/>
                <a:cs typeface="Arial" pitchFamily="34" charset="0"/>
              </a:rPr>
              <a:t>А сама сидит в избушке,</a:t>
            </a:r>
            <a:br>
              <a:rPr lang="ru-RU" sz="2400" b="0" dirty="0">
                <a:latin typeface="Arial" pitchFamily="34" charset="0"/>
                <a:cs typeface="Arial" pitchFamily="34" charset="0"/>
              </a:rPr>
            </a:br>
            <a:r>
              <a:rPr lang="ru-RU" sz="2400" b="0" dirty="0">
                <a:latin typeface="Arial" pitchFamily="34" charset="0"/>
                <a:cs typeface="Arial" pitchFamily="34" charset="0"/>
              </a:rPr>
              <a:t>На себе ее везет,</a:t>
            </a:r>
            <a:br>
              <a:rPr lang="ru-RU" sz="2400" b="0" dirty="0">
                <a:latin typeface="Arial" pitchFamily="34" charset="0"/>
                <a:cs typeface="Arial" pitchFamily="34" charset="0"/>
              </a:rPr>
            </a:br>
            <a:r>
              <a:rPr lang="ru-RU" sz="2400" b="0" dirty="0">
                <a:latin typeface="Arial" pitchFamily="34" charset="0"/>
                <a:cs typeface="Arial" pitchFamily="34" charset="0"/>
              </a:rPr>
              <a:t>Очень медленно ползет.</a:t>
            </a:r>
            <a:br>
              <a:rPr lang="ru-RU" sz="2400" b="0" dirty="0">
                <a:latin typeface="Arial" pitchFamily="34" charset="0"/>
                <a:cs typeface="Arial" pitchFamily="34" charset="0"/>
              </a:rPr>
            </a:br>
            <a:endParaRPr lang="ru-RU" sz="24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7" t="14302" r="14738" b="35752"/>
          <a:stretch/>
        </p:blipFill>
        <p:spPr>
          <a:xfrm>
            <a:off x="4427984" y="238849"/>
            <a:ext cx="3976255" cy="28785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6" t="4849" r="14590" b="13940"/>
          <a:stretch/>
        </p:blipFill>
        <p:spPr>
          <a:xfrm>
            <a:off x="395536" y="620688"/>
            <a:ext cx="3773016" cy="55695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351" y="4725144"/>
            <a:ext cx="1780230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641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25739"/>
            <a:ext cx="4896544" cy="1623378"/>
          </a:xfrm>
        </p:spPr>
        <p:txBody>
          <a:bodyPr>
            <a:noAutofit/>
          </a:bodyPr>
          <a:lstStyle/>
          <a:p>
            <a:pPr algn="l" fontAlgn="base"/>
            <a:r>
              <a:rPr lang="ru-RU" sz="2400" dirty="0">
                <a:latin typeface="Arial" pitchFamily="34" charset="0"/>
                <a:cs typeface="Arial" pitchFamily="34" charset="0"/>
              </a:rPr>
              <a:t>Улитка ползет по дорожке.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Свой домик несет на спине.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В нем дверь, занавески, окошки.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Хозяйки портрет на стене.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7" t="7927" r="8108" b="18919"/>
          <a:stretch/>
        </p:blipFill>
        <p:spPr>
          <a:xfrm>
            <a:off x="2195736" y="1830713"/>
            <a:ext cx="6557613" cy="48057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611" y="225738"/>
            <a:ext cx="1658318" cy="12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5849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636912"/>
            <a:ext cx="7901135" cy="40206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3008313" cy="1944216"/>
          </a:xfrm>
        </p:spPr>
        <p:txBody>
          <a:bodyPr>
            <a:noAutofit/>
          </a:bodyPr>
          <a:lstStyle/>
          <a:p>
            <a:r>
              <a:rPr lang="ru-RU" sz="2400" b="0" dirty="0">
                <a:latin typeface="Arial" pitchFamily="34" charset="0"/>
                <a:cs typeface="Arial" pitchFamily="34" charset="0"/>
              </a:rPr>
              <a:t>Теремок, гляди, ползет,</a:t>
            </a:r>
            <a:br>
              <a:rPr lang="ru-RU" sz="2400" b="0" dirty="0">
                <a:latin typeface="Arial" pitchFamily="34" charset="0"/>
                <a:cs typeface="Arial" pitchFamily="34" charset="0"/>
              </a:rPr>
            </a:br>
            <a:r>
              <a:rPr lang="ru-RU" sz="2400" b="0" dirty="0">
                <a:latin typeface="Arial" pitchFamily="34" charset="0"/>
                <a:cs typeface="Arial" pitchFamily="34" charset="0"/>
              </a:rPr>
              <a:t>На себе его везет</a:t>
            </a:r>
            <a:br>
              <a:rPr lang="ru-RU" sz="2400" b="0" dirty="0">
                <a:latin typeface="Arial" pitchFamily="34" charset="0"/>
                <a:cs typeface="Arial" pitchFamily="34" charset="0"/>
              </a:rPr>
            </a:br>
            <a:r>
              <a:rPr lang="ru-RU" sz="2400" b="0" dirty="0">
                <a:latin typeface="Arial" pitchFamily="34" charset="0"/>
                <a:cs typeface="Arial" pitchFamily="34" charset="0"/>
              </a:rPr>
              <a:t>Хозяюшка богатая,</a:t>
            </a:r>
            <a:br>
              <a:rPr lang="ru-RU" sz="2400" b="0" dirty="0">
                <a:latin typeface="Arial" pitchFamily="34" charset="0"/>
                <a:cs typeface="Arial" pitchFamily="34" charset="0"/>
              </a:rPr>
            </a:br>
            <a:r>
              <a:rPr lang="ru-RU" sz="2400" b="0" dirty="0">
                <a:latin typeface="Arial" pitchFamily="34" charset="0"/>
                <a:cs typeface="Arial" pitchFamily="34" charset="0"/>
              </a:rPr>
              <a:t>Хозяюшка рогатая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764704"/>
            <a:ext cx="1863725" cy="141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259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8" t="7568" b="21802"/>
          <a:stretch/>
        </p:blipFill>
        <p:spPr>
          <a:xfrm>
            <a:off x="271849" y="1726119"/>
            <a:ext cx="8476735" cy="48438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010" y="256272"/>
            <a:ext cx="1839119" cy="130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235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4042792" cy="3442395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latin typeface="Arial" pitchFamily="34" charset="0"/>
                <a:cs typeface="Arial" pitchFamily="34" charset="0"/>
              </a:rPr>
              <a:t>Улитка медленно ползет,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Качаясь на листке,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Улитка целый день несет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Свой домик на себе.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Ей тяжело его носить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Нельзя его ей снять!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Улитке нужно где-то жить,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Ей нужно где-то спать!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906143" y="3212976"/>
            <a:ext cx="4678908" cy="35083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029411"/>
            <a:ext cx="1924819" cy="14341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93" t="22699" r="5540" b="21723"/>
          <a:stretch/>
        </p:blipFill>
        <p:spPr>
          <a:xfrm>
            <a:off x="251520" y="4152737"/>
            <a:ext cx="3495231" cy="22322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781313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58"/>
          <a:stretch/>
        </p:blipFill>
        <p:spPr>
          <a:xfrm>
            <a:off x="1098670" y="1772816"/>
            <a:ext cx="7452320" cy="46525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74" y="260648"/>
            <a:ext cx="1394395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88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068960"/>
            <a:ext cx="4326632" cy="32449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204864"/>
            <a:ext cx="3125423" cy="41659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764704"/>
            <a:ext cx="1440160" cy="1440160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48680"/>
            <a:ext cx="3168352" cy="23762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50585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764704"/>
            <a:ext cx="5400600" cy="2664296"/>
          </a:xfrm>
        </p:spPr>
        <p:txBody>
          <a:bodyPr>
            <a:noAutofit/>
          </a:bodyPr>
          <a:lstStyle/>
          <a:p>
            <a:pPr algn="l" fontAlgn="base"/>
            <a:r>
              <a:rPr lang="ru-RU" sz="2400" dirty="0">
                <a:latin typeface="Arial" pitchFamily="34" charset="0"/>
                <a:cs typeface="Arial" pitchFamily="34" charset="0"/>
              </a:rPr>
              <a:t>Улитка ползет терпеливо.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Дорога ее не проста.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Зато, хорошо, вечерами,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Сидеть за столом, чаевать.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Друзей угощать пирожками.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И, глядя на звезды, мечтать.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827" y="3356992"/>
            <a:ext cx="3419475" cy="25619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6" y="1916832"/>
            <a:ext cx="3402378" cy="45365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152" y="332656"/>
            <a:ext cx="1260301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264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2794322"/>
          </a:xfrm>
        </p:spPr>
        <p:txBody>
          <a:bodyPr>
            <a:normAutofit/>
          </a:bodyPr>
          <a:lstStyle/>
          <a:p>
            <a:pPr algn="l" fontAlgn="base"/>
            <a:r>
              <a:rPr lang="ru-RU" sz="2400" dirty="0">
                <a:latin typeface="Arial" pitchFamily="34" charset="0"/>
                <a:cs typeface="Arial" pitchFamily="34" charset="0"/>
              </a:rPr>
              <a:t>Как-то раз одной улитке,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Очень маленькой улитке,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Непоседливой улитке,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Стало скучно взаперти,-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И пришло на ум улитке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Вовсе из дому уйти!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33" y="3068960"/>
            <a:ext cx="4424231" cy="33181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143499" y="2276872"/>
            <a:ext cx="3419475" cy="25619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487" y="764704"/>
            <a:ext cx="1995487" cy="148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006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225" y="188640"/>
            <a:ext cx="2873535" cy="38156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2800622" cy="34563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978812"/>
            <a:ext cx="2756577" cy="36603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641" y="980728"/>
            <a:ext cx="1494973" cy="13655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789704"/>
            <a:ext cx="2052123" cy="1529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7860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115</TotalTime>
  <Words>59</Words>
  <Application>Microsoft Office PowerPoint</Application>
  <PresentationFormat>Экран (4:3)</PresentationFormat>
  <Paragraphs>12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Остин</vt:lpstr>
      <vt:lpstr>Проект «Улитка»</vt:lpstr>
      <vt:lpstr>Улитка ползет по дорожке. Свой домик несет на спине. В нем дверь, занавески, окошки. Хозяйки портрет на стене.</vt:lpstr>
      <vt:lpstr>Презентация PowerPoint</vt:lpstr>
      <vt:lpstr>Улитка медленно ползет, Качаясь на листке, Улитка целый день несет Свой домик на себе. Ей тяжело его носить Нельзя его ей снять! Улитке нужно где-то жить, Ей нужно где-то спать! </vt:lpstr>
      <vt:lpstr>Презентация PowerPoint</vt:lpstr>
      <vt:lpstr>Презентация PowerPoint</vt:lpstr>
      <vt:lpstr>Улитка ползет терпеливо. Дорога ее не проста. Зато, хорошо, вечерами, Сидеть за столом, чаевать. Друзей угощать пирожками. И, глядя на звезды, мечтать. </vt:lpstr>
      <vt:lpstr>Как-то раз одной улитке, Очень маленькой улитке, Непоседливой улитке, Стало скучно взаперти,- И пришло на ум улитке Вовсе из дому уйти! </vt:lpstr>
      <vt:lpstr>Презентация PowerPoint</vt:lpstr>
      <vt:lpstr>Круглый домик. Может, гномик В этом домике живет? Он волшебный, этот домик, Он по травке сам ползет! </vt:lpstr>
      <vt:lpstr>Весь день ползу я по дорожке - То выпущу, то спрячу рожки. Ползти домой я не спешу - Зачем спешить мне по-пустому? Свой дом всегда с собой ношу - И потому всегда я дома. </vt:lpstr>
      <vt:lpstr>Дождик лил как из ведра. Я открыл калитку И увидел средь двора Глупую Улитку. </vt:lpstr>
      <vt:lpstr>Презентация PowerPoint</vt:lpstr>
      <vt:lpstr>Презентация PowerPoint</vt:lpstr>
      <vt:lpstr>У меня девиз простой - «Всё своё, ношу с собой!» Две антенны над калиткой, Домик свой несёт. </vt:lpstr>
      <vt:lpstr>Это кто, раздвинув рожки Проползает по дорожке? Две антенны на макушке, А сама сидит в избушке, На себе ее везет, Очень медленно ползет. </vt:lpstr>
      <vt:lpstr>Презентация PowerPoint</vt:lpstr>
      <vt:lpstr>Презентация PowerPoint</vt:lpstr>
      <vt:lpstr>Две антенны на макушке, А сама сидит в избушке, На себе ее везет, Очень медленно ползет. </vt:lpstr>
      <vt:lpstr>Теремок, гляди, ползет, На себе его везет Хозяюшка богатая, Хозяюшка рогатая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12</cp:revision>
  <dcterms:created xsi:type="dcterms:W3CDTF">2017-10-29T17:08:25Z</dcterms:created>
  <dcterms:modified xsi:type="dcterms:W3CDTF">2023-02-14T15:09:47Z</dcterms:modified>
</cp:coreProperties>
</file>