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4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4660"/>
  </p:normalViewPr>
  <p:slideViewPr>
    <p:cSldViewPr>
      <p:cViewPr>
        <p:scale>
          <a:sx n="68" d="100"/>
          <a:sy n="68" d="100"/>
        </p:scale>
        <p:origin x="-1003" y="-49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6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30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7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8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3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16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7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99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17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19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9665-C9FF-4A26-BD5F-4EB81AB42801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9A12E-4815-43BB-B157-D1BED842F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10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3296"/>
            <a:ext cx="8062664" cy="648071"/>
          </a:xfrm>
        </p:spPr>
        <p:txBody>
          <a:bodyPr>
            <a:normAutofit/>
          </a:bodyPr>
          <a:lstStyle/>
          <a:p>
            <a:r>
              <a:rPr lang="ru-RU" sz="1800" dirty="0"/>
              <a:t>г</a:t>
            </a:r>
            <a:r>
              <a:rPr lang="ru-RU" sz="1800" dirty="0" smtClean="0"/>
              <a:t>. Санкт-Петербург                                                  Воспитатель: Корчагина Г.А.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Галина\Desktop\027fa4c9-d382-4e1d-b014-802cab7c8e9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7" y="260648"/>
            <a:ext cx="8256917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7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Галина\Desktop\86742a97d3041578c22245e7dfa5ec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7525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d87faf1d46b2080486c0fe0e39363eb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6"/>
            <a:ext cx="345638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\Desktop\Post-industrial-russia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4422"/>
            <a:ext cx="3973644" cy="280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Галина\Desktop\11-d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1299"/>
            <a:ext cx="4024630" cy="279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Галина\Desktop\23.07_upa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0324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Галина\Desktop\635f9661cc6af278496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212976"/>
            <a:ext cx="397364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8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Галина\Desktop\packbot-photo1-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6632"/>
            <a:ext cx="4074802" cy="29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Галина\Desktop\scubabotstanford-ed_oLRGoN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6632"/>
            <a:ext cx="4103258" cy="29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Галина\Desktop\1648066680_18-kartinkin-net-p-roboti-budushchego-kartinki-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07480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Галина\Desktop\000_p29e6.ea0ae102440.origin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410325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1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Галина\Desktop\0_робототехника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424847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Галина\Desktop\shutterstock_2711947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88843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Галина\Desktop\UNufYXbj_J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2484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6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г. Санкт-Петербург                                                  Воспитатель: Корчагина Г.А.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13</cp:revision>
  <dcterms:created xsi:type="dcterms:W3CDTF">2023-02-12T06:41:00Z</dcterms:created>
  <dcterms:modified xsi:type="dcterms:W3CDTF">2023-02-14T05:14:07Z</dcterms:modified>
</cp:coreProperties>
</file>