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3576.jpg"/>
          <p:cNvPicPr>
            <a:picLocks noChangeAspect="1"/>
          </p:cNvPicPr>
          <p:nvPr/>
        </p:nvPicPr>
        <p:blipFill>
          <a:blip r:embed="rId2" cstate="print"/>
          <a:srcRect t="3435" r="1219"/>
          <a:stretch>
            <a:fillRect/>
          </a:stretch>
        </p:blipFill>
        <p:spPr>
          <a:xfrm>
            <a:off x="395536" y="548680"/>
            <a:ext cx="3757373" cy="49411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55976" y="1052736"/>
            <a:ext cx="46085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урок по литературе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Тема: 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Севастопольские 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рассказы»  Л.Н. Толстого -  еще  одна  правда о войне.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литературы: Гусарова Татьяна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Аполлинарьевна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с.Моисеевка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471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Урок на аттестацию\картинки севастопольские рассказы\Praporschik-Lev-Tolstoy-v-1854-god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593976" cy="484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1556793"/>
            <a:ext cx="3672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Поручик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Л.Н.Толстой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,27 лет, во время Крымской кампании.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147994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Урок на аттестацию\картинки севастопольские рассказы\img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1375" y="62068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6906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Урок на аттестацию\картинки севастопольские рассказы\60wDtzRW_zHI9wFrkTdG3NnVvtqKa5-zCtcMldvB9qpYQ8Z8zChHhSyKxdbYLAL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963" y="333375"/>
            <a:ext cx="8220075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91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645555_1208093424_Apofeoz_voynuy_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6391656" cy="4032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5661248"/>
            <a:ext cx="622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Верещагин В - Апофеоз войны - 1871</a:t>
            </a:r>
          </a:p>
        </p:txBody>
      </p:sp>
    </p:spTree>
    <p:extLst>
      <p:ext uri="{BB962C8B-B14F-4D97-AF65-F5344CB8AC3E}">
        <p14:creationId xmlns:p14="http://schemas.microsoft.com/office/powerpoint/2010/main" xmlns="" val="1672660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Урок на аттестацию\картинки севастопольские рассказы\402930-8517b-82849669-m750x740-ua1e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92"/>
            <a:ext cx="4593307" cy="64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1268759"/>
            <a:ext cx="2952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Козельцовы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подъезжают к Севастополю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648866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А.В.Кокорин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25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Урок на аттестацию\картинки севастопольские рассказы\4.01.4_Лев_Толстой_в_Севастопол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347086" cy="570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2870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ГригорийШукаев-БойНаМалаховомКурга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7722758" cy="54348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5805264"/>
            <a:ext cx="77227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Малаховом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кургане в Севастополе в 1855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1838287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Урок на аттестацию\картинки севастополь сейчас\севастопол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3281" y="3459582"/>
            <a:ext cx="4898956" cy="333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404664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Севастополь  в наши дни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C:\Users\USER\Desktop\Урок на аттестацию\картинки севастополь сейчас\памятник в севастополе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796" y="107653"/>
            <a:ext cx="4346179" cy="325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531" y="3470561"/>
            <a:ext cx="3851919" cy="335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3923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52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роман</cp:lastModifiedBy>
  <cp:revision>5</cp:revision>
  <dcterms:created xsi:type="dcterms:W3CDTF">2009-01-01T04:07:06Z</dcterms:created>
  <dcterms:modified xsi:type="dcterms:W3CDTF">2023-02-14T13:33:13Z</dcterms:modified>
</cp:coreProperties>
</file>