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FFEBD-F1F1-F4A8-6936-72954BC25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5F824B-ED08-0AE9-E413-A7457B2016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2440A8-ADE7-52D8-43A3-DDD62B7DF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25681-23B5-8BFE-D285-B525A0886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17EBD1-CC9E-6F4E-84AF-26F75F97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5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56509-721B-96E1-58E2-DFAB98DEC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A65AD4-0CFE-EBDF-B63D-99EA961BF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E9AABB-2A75-FF7E-C186-CF2A85D3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0584C0-2D96-7187-EE92-7A7314DD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AC24D4-ECFD-4F85-8AA5-E0714A0B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2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7781BB4-B4FE-D8C0-CE6A-E8411FFCAB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267D5E-C412-8F5D-C43E-70AB94B1A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A516C0-4738-0700-014E-FA8B60D06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DC2FBA-DF01-7A72-C67E-ABBB4992C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07EC5E-ED5E-1E72-7B77-01F57B0F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57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54DADF-89C6-CAB7-C9F3-FD6034EEC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CC358D-0C23-209C-2D15-99F08385F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1F615A-6F87-73E3-0483-773D52556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8EB4AE-A4E4-BBFD-3C06-B5EB78B1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A2B3E1-6841-FF40-4AE8-ED029BF2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272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2AB1DB-4E84-107B-7186-B6EC1C89A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93A3E5-9CC5-F4E4-CE16-0BB7549CA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201005-9F74-62DF-A7B8-0266E4C3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215590-9774-1C54-D7FC-B80D2826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40BC65-86CC-8D3E-FBF2-807207240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75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E7ACC-2771-6985-A582-28C2CE6D3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5A2B41-3D42-D5CE-0188-A3A23056BF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12FA8F-F3B1-2A12-707C-4A47B325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C4D790-4B50-42BB-101E-2F2550CE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23BABA-3D7D-F8D8-93CC-133D2154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1A36FF-91E0-6B3E-5B39-4743B1B2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33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3200C-53EC-B96C-96B9-DC715AA49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32ABF4-C043-5FFE-BC05-F83B6CFC4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107E9E-9E5B-B5DE-47C0-3A1854530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1AD0429-EF41-00A6-0AF1-8FEAC41528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F48ED4-E2B9-653A-BB58-963C4599F7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5F92345-D440-5768-C69A-184D1E5F4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7CF847C-409B-E479-76F4-C9F6584FD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0AC1EF-B3F9-1EB4-9518-4DF395A70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5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4DBAA-6630-283D-685F-DE438849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710014-DC39-ED38-6DC7-D2F06F7E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79776FA-344E-A840-621D-0FE2ADAA4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BACA64-2BE3-B31C-0ED6-11D71E61B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7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2CDF46-D923-0C43-E54D-584A4CFB2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7F57D1-E768-8A07-3A1C-FC85C0F2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EBAC38A-59E1-4781-04BD-ED451B3E2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7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AA8F5D-5062-45E2-FA61-D87DFBC75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73605-9550-5B81-D95D-DB9809E31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BCC0D1-A919-0BD7-B710-7A1568CEF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B0D82D-833C-CEAC-3E3C-1F89A4430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F1AA45-9305-FCDC-42D5-F65925394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47510-2591-1DE8-CBAA-CB5054852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5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93EB1-B8FF-27C7-DF42-5C9BCE76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F9C7B83-7A0F-412B-7AC7-4BB8C8E85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AC025F-A425-E7CC-7001-10FD405F8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010D65-5624-BD60-0200-4DEBEDBF7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D5D941-8F07-F458-B127-F109C240E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211F1E-77C8-4F47-9691-2E85D4E0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0CDDC-DCA6-7080-F896-388FB1E9D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FC9AE4-E8AA-3A82-1DB3-974EBA17A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2FBBB3-03E8-202D-2C88-7610BDCFA9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2E98-C934-4F9C-AF7C-18C84D6270F6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0C76D1-C227-C068-E07A-953FCAADC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08C4B7-4E48-B9D0-5FFA-8D183899F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03D9-CBCE-4662-B1C1-2799344F7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52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700E0FB-4A82-A383-9231-E54E96A39FBC}"/>
              </a:ext>
            </a:extLst>
          </p:cNvPr>
          <p:cNvGrpSpPr/>
          <p:nvPr/>
        </p:nvGrpSpPr>
        <p:grpSpPr>
          <a:xfrm>
            <a:off x="78557" y="66457"/>
            <a:ext cx="12113443" cy="6763262"/>
            <a:chOff x="78557" y="66457"/>
            <a:chExt cx="12113443" cy="6763262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1D80DA2B-A14A-10C7-0F5D-F060850752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57" y="66457"/>
              <a:ext cx="12113443" cy="6763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A37BFE4B-F496-8331-932D-663AEB849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14567" y="4835952"/>
              <a:ext cx="2009043" cy="140782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185433-3127-B85D-8E82-3A3EA44BE096}"/>
                </a:ext>
              </a:extLst>
            </p:cNvPr>
            <p:cNvSpPr txBox="1"/>
            <p:nvPr/>
          </p:nvSpPr>
          <p:spPr>
            <a:xfrm>
              <a:off x="3667027" y="614220"/>
              <a:ext cx="6608189" cy="48578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СКАЗКА.</a:t>
              </a:r>
              <a:b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История одного леса.</a:t>
              </a:r>
              <a:r>
                <a:rPr lang="ru-RU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endPara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Сочинила ученица 3 А класса МОУ»СОШ№9», </a:t>
              </a:r>
              <a:r>
                <a:rPr lang="ru-RU" sz="1200" dirty="0" err="1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Дураева</a:t>
              </a:r>
              <a:r>
                <a:rPr lang="ru-RU" sz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Таисия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Классный руководитель: Иванова Мария Николаевна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</a:t>
              </a: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Было это или не было, а все же, наверное, было, раз об этом хоть кто-нибудь до знает. </a:t>
              </a:r>
              <a:endParaRPr lang="ru-RU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Жил-был лес. И был он могучим, да сильным. Много пользы приносил. Всех гостеприимно встречал, да щедро угощал. Чистого воздуха не жалел, разнообразием цветов и ароматов удивлял, грибами да ягодами одаривал, красотой дубрав, рощ да опушек приветствовал. Каждое насекомое, каждое животное и каждая птичка находили здесь уютное и укромное местечко.</a:t>
              </a:r>
              <a:b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 всё в лесу было на своём месте, всё в свой черёд, и во всём порядок!       Но стало появляться в этом лесу, невиданное, да неслыханное существо. С двумя головами, с тремя крылами, с хвостом на спине, с рогом на одной голове, и огнедышащей пастью. Где не пробегает все гнёзда разоряет, рогом норы разрывает, воду в ручьях загрязняет, крыльями ветки ломает. А сядет на дерево, дерево сломает. </a:t>
              </a:r>
              <a:endPara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Не стало покоя, уюта и порядка в лесу. Нет уже тех величавых дубрав, чистых ручьёв, да ягодных полян… Плохо приходилось животным, птицам, и даже насекомым. Гнезда не совьёшь, норы не сделаешь, воды не попьёшь... И стали они искать себе другие места. А лес осиротел без животных и птиц, захворал от беспорядка, и от бессилия </a:t>
              </a: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погиб</a:t>
              </a:r>
              <a:r>
                <a:rPr lang="ru-RU" sz="120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ru-RU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800"/>
                </a:spcAft>
              </a:pPr>
              <a:r>
                <a:rPr lang="ru-RU" sz="1200" b="1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/>
              </a:r>
              <a:br>
                <a:rPr lang="ru-RU" sz="1200" b="1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ru-RU" sz="1200" b="1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Может кто-то в поведении этого существа увидит и свои поступки? Ведь все леса могут погибнуть при таком отношении к ним!</a:t>
              </a:r>
              <a:endParaRPr lang="ru-RU" sz="12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9253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марина</cp:lastModifiedBy>
  <cp:revision>3</cp:revision>
  <dcterms:created xsi:type="dcterms:W3CDTF">2023-02-02T10:48:53Z</dcterms:created>
  <dcterms:modified xsi:type="dcterms:W3CDTF">2023-02-14T19:38:31Z</dcterms:modified>
</cp:coreProperties>
</file>