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829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i?id=ec56e4f4d146f66b8b670a34124eb9b5-5222188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7786741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rpost-sz.ru/sites/default/files/doc/2021/09/06/shkol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2669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Tiger Enterprise Ранец школьный Футболис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00042"/>
            <a:ext cx="4109292" cy="4847287"/>
          </a:xfrm>
          <a:prstGeom prst="rect">
            <a:avLst/>
          </a:prstGeom>
          <a:noFill/>
        </p:spPr>
      </p:pic>
      <p:pic>
        <p:nvPicPr>
          <p:cNvPr id="27652" name="Picture 4" descr="https://avatars.mds.yandex.net/i?id=c432ecf04478b26f6b71edf981745164-446836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0"/>
            <a:ext cx="2285984" cy="2285985"/>
          </a:xfrm>
          <a:prstGeom prst="rect">
            <a:avLst/>
          </a:prstGeom>
          <a:noFill/>
        </p:spPr>
      </p:pic>
      <p:sp>
        <p:nvSpPr>
          <p:cNvPr id="27654" name="AutoShape 6" descr="https://cdn.abc.ru/unsafe/1040x0/abc.ru/upload/catalog/8b/by/1598134563.91238bby5ofj6gk8w6dlzbtjm1foac08ytb3ohhw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https://avatars.mds.yandex.net/i?id=195fcc55c57cfb61e0c26db695771136-5877696-images-thumbs&amp;ref=rim&amp;n=33&amp;w=232&amp;h=2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2214554"/>
            <a:ext cx="2209800" cy="1952625"/>
          </a:xfrm>
          <a:prstGeom prst="rect">
            <a:avLst/>
          </a:prstGeom>
          <a:noFill/>
        </p:spPr>
      </p:pic>
      <p:pic>
        <p:nvPicPr>
          <p:cNvPr id="27658" name="Picture 10" descr="https://avatars.mds.yandex.net/get-mpic/3707358/img_id2087692229419403732.png/14h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256"/>
            <a:ext cx="2012073" cy="2357453"/>
          </a:xfrm>
          <a:prstGeom prst="rect">
            <a:avLst/>
          </a:prstGeom>
          <a:noFill/>
        </p:spPr>
      </p:pic>
      <p:pic>
        <p:nvPicPr>
          <p:cNvPr id="27660" name="Picture 12" descr="https://o-pencil.ru/upload/iblock/ec8/ec809d4343059f42458ae809acd8122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3222" y="4167222"/>
            <a:ext cx="2690778" cy="2690778"/>
          </a:xfrm>
          <a:prstGeom prst="rect">
            <a:avLst/>
          </a:prstGeom>
          <a:noFill/>
        </p:spPr>
      </p:pic>
      <p:pic>
        <p:nvPicPr>
          <p:cNvPr id="27662" name="Picture 14" descr="https://static.my-shop.ru/product/3/41/40882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28604"/>
            <a:ext cx="2388816" cy="3061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ds02.infourok.ru/uploads/ex/0b8f/00027c8e-1b79ff4f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77964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3786190"/>
            <a:ext cx="1428760" cy="200026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786190"/>
            <a:ext cx="1571636" cy="200026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786190"/>
            <a:ext cx="1428760" cy="200026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3786190"/>
            <a:ext cx="1500198" cy="2000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3786190"/>
            <a:ext cx="1500198" cy="2000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071678"/>
            <a:ext cx="792961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/>
              <a:t>Ш </a:t>
            </a:r>
            <a:r>
              <a:rPr lang="ru-RU" sz="4400" dirty="0" smtClean="0"/>
              <a:t> </a:t>
            </a:r>
            <a:r>
              <a:rPr lang="ru-RU" sz="11500" dirty="0" smtClean="0"/>
              <a:t>К </a:t>
            </a:r>
            <a:r>
              <a:rPr lang="ru-RU" sz="5400" dirty="0" smtClean="0"/>
              <a:t> </a:t>
            </a:r>
            <a:r>
              <a:rPr lang="ru-RU" sz="11500" dirty="0" smtClean="0"/>
              <a:t>О </a:t>
            </a:r>
            <a:r>
              <a:rPr lang="ru-RU" sz="2000" dirty="0" smtClean="0"/>
              <a:t>  </a:t>
            </a:r>
            <a:r>
              <a:rPr lang="ru-RU" sz="11500" dirty="0" smtClean="0"/>
              <a:t>Л </a:t>
            </a:r>
            <a:r>
              <a:rPr lang="ru-RU" dirty="0" smtClean="0"/>
              <a:t>   </a:t>
            </a:r>
            <a:r>
              <a:rPr lang="ru-RU" sz="11500" dirty="0" smtClean="0"/>
              <a:t>А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3373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786050" y="5072074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8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5000636"/>
            <a:ext cx="12618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10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5000636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2071678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7621307" cy="5363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00364" y="4857760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1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4857760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4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4143372" y="4857760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4286248" y="2214554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143800" cy="6039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000496" y="2143116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&gt;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4429132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&gt;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4429132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3</a:t>
            </a:r>
            <a:endParaRPr lang="ru-RU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4429132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2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32769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000496" y="2357430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4572008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&lt;</a:t>
            </a:r>
            <a:endParaRPr lang="ru-RU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4643446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6</a:t>
            </a:r>
            <a:endParaRPr lang="ru-RU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4714884"/>
            <a:ext cx="723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9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21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2</cp:revision>
  <dcterms:created xsi:type="dcterms:W3CDTF">2022-04-25T14:01:19Z</dcterms:created>
  <dcterms:modified xsi:type="dcterms:W3CDTF">2022-05-12T12:12:04Z</dcterms:modified>
</cp:coreProperties>
</file>