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0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49C2B-E537-4692-BE60-676F28E507CE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24383-CBC4-4BAB-94D6-CB9955B10D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24383-CBC4-4BAB-94D6-CB9955B10DF5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5D5FD42-4455-45B1-B097-4BAA5A25D66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C582AF9-F53B-4312-A152-EC206CA851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Решение задач, в том числе задачи с величинами: цена, количество, стоимость</a:t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79678\Desktop\Новая папка\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79678\Desktop\Новая папка\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79678\Desktop\Новая папка\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79678\Desktop\Новая папка\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79678\Desktop\Новая папка\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79678\Desktop\Новая папка\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678\Desktop\Новая папка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753960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Цена: 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>10р.</a:t>
            </a:r>
            <a:b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Количество: 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>4 шт.</a:t>
            </a:r>
            <a:b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Стоимость: 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> ?</a:t>
            </a:r>
            <a:endParaRPr lang="ru-RU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79678\Desktop\Новая папка\Скриншот 16-04-2020 22_41_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79678\Desktop\Новая папка\Скриншот 16-04-2020 22_42_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79678\Desktop\Новая папка\Скриншот 16-04-2020 22_45_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79678\Desktop\Новая папка\Скриншот 16-04-2020 22_46_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79678\Desktop\Новая папка\Скриншот 16-04-2020 22_48_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79678\Desktop\Новая папка\Скриншот 16-04-2020 22_49_3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79678\Desktop\Новая папка\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20</Words>
  <Application>Microsoft Office PowerPoint</Application>
  <PresentationFormat>Экран (4:3)</PresentationFormat>
  <Paragraphs>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Решение задач, в том числе задачи с величинами: цена, количество, стоимость </vt:lpstr>
      <vt:lpstr>Цена: 10р. Количество: 4 шт. Стоимость:  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задач, в том числе задачи с величинами: цена, количество, стоимость</dc:title>
  <dc:creator>79678012555</dc:creator>
  <cp:lastModifiedBy>79678012555</cp:lastModifiedBy>
  <cp:revision>8</cp:revision>
  <dcterms:created xsi:type="dcterms:W3CDTF">2020-04-16T18:56:00Z</dcterms:created>
  <dcterms:modified xsi:type="dcterms:W3CDTF">2020-04-16T20:12:00Z</dcterms:modified>
</cp:coreProperties>
</file>