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7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171929-22DD-4334-B8D7-7A75A67D75B3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12498DB-B06B-4F60-9AED-BF028AAD58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071810"/>
            <a:ext cx="8305800" cy="1985308"/>
          </a:xfrm>
        </p:spPr>
        <p:txBody>
          <a:bodyPr/>
          <a:lstStyle/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Подготовила: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воспитатель МБДОУ № 9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 Левченко Е.Е.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8305800" cy="1981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Виртуальная экскурсия к мемориальному комплексу «Землянка»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lCdZrvroxn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71810"/>
            <a:ext cx="2081192" cy="3121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53686"/>
            <a:ext cx="6605609" cy="4954208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22295" y="311000"/>
            <a:ext cx="83545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haroni" pitchFamily="2" charset="-79"/>
              </a:rPr>
              <a:t>79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haroni" pitchFamily="2" charset="-79"/>
              </a:rPr>
              <a:t> лет назад началась Великая Отечественная война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1.jpg"/>
          <p:cNvPicPr>
            <a:picLocks noChangeAspect="1" noChangeArrowheads="1"/>
          </p:cNvPicPr>
          <p:nvPr/>
        </p:nvPicPr>
        <p:blipFill>
          <a:blip r:embed="rId2" cstate="print"/>
          <a:srcRect t="20313" r="2734" b="21874"/>
          <a:stretch>
            <a:fillRect/>
          </a:stretch>
        </p:blipFill>
        <p:spPr bwMode="auto">
          <a:xfrm>
            <a:off x="785785" y="1357298"/>
            <a:ext cx="7692135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5643602" cy="4261278"/>
          </a:xfrm>
          <a:prstGeom prst="rect">
            <a:avLst/>
          </a:prstGeom>
          <a:noFill/>
        </p:spPr>
      </p:pic>
      <p:pic>
        <p:nvPicPr>
          <p:cNvPr id="20482" name="Picture 2" descr="http://www.uo-kansk.ru/UserFiles/news/photo/1600/img_3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357562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1(20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928670"/>
            <a:ext cx="3429024" cy="48995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00562" y="1571612"/>
            <a:ext cx="43393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Народный художник РСФСР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  <a:cs typeface="Aharoni" pitchFamily="2" charset="-79"/>
              </a:rPr>
              <a:t> Юрий Павлович </a:t>
            </a:r>
            <a:r>
              <a:rPr lang="ru-RU" sz="2400" b="1" dirty="0" err="1" smtClean="0">
                <a:solidFill>
                  <a:schemeClr val="bg1"/>
                </a:solidFill>
                <a:cs typeface="Aharoni" pitchFamily="2" charset="-79"/>
              </a:rPr>
              <a:t>Иошанов</a:t>
            </a:r>
            <a:r>
              <a:rPr lang="ru-RU" sz="2400" b="1" dirty="0" smtClean="0">
                <a:solidFill>
                  <a:schemeClr val="bg1"/>
                </a:solidFill>
                <a:cs typeface="Aharoni" pitchFamily="2" charset="-79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(1929-2009 г.г.) 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г.Красноярск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lCdZrvroxnQ.jpg"/>
          <p:cNvPicPr>
            <a:picLocks noChangeAspect="1" noChangeArrowheads="1"/>
          </p:cNvPicPr>
          <p:nvPr/>
        </p:nvPicPr>
        <p:blipFill>
          <a:blip r:embed="rId2" cstate="print"/>
          <a:srcRect r="-1887" b="19497"/>
          <a:stretch>
            <a:fillRect/>
          </a:stretch>
        </p:blipFill>
        <p:spPr bwMode="auto">
          <a:xfrm>
            <a:off x="2071670" y="428604"/>
            <a:ext cx="4857784" cy="5757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2.jpg"/>
          <p:cNvPicPr>
            <a:picLocks noChangeAspect="1" noChangeArrowheads="1"/>
          </p:cNvPicPr>
          <p:nvPr/>
        </p:nvPicPr>
        <p:blipFill>
          <a:blip r:embed="rId2" cstate="print"/>
          <a:srcRect b="27730"/>
          <a:stretch>
            <a:fillRect/>
          </a:stretch>
        </p:blipFill>
        <p:spPr bwMode="auto">
          <a:xfrm>
            <a:off x="571472" y="1357298"/>
            <a:ext cx="803968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lF7_BmlrE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3822456" cy="2548802"/>
          </a:xfrm>
          <a:prstGeom prst="rect">
            <a:avLst/>
          </a:prstGeom>
          <a:noFill/>
        </p:spPr>
      </p:pic>
      <p:pic>
        <p:nvPicPr>
          <p:cNvPr id="7" name="Picture 4" descr="C:\Users\1\Desktop\laGr2nS-x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214818"/>
            <a:ext cx="3304472" cy="2203412"/>
          </a:xfrm>
          <a:prstGeom prst="rect">
            <a:avLst/>
          </a:prstGeom>
          <a:noFill/>
        </p:spPr>
      </p:pic>
      <p:pic>
        <p:nvPicPr>
          <p:cNvPr id="5125" name="Picture 5" descr="C:\Users\1\Desktop\0uhdsZlZv4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7" y="1113836"/>
            <a:ext cx="3857652" cy="2572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072494" cy="85725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Память о воинах-защитниках, ушедших на фронт, увековечена в художественном образе мемориала «Землянка», отзываясь сильными чувствами каждого русского человека, кто хранит эту память в своём сердце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22_iyunya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357430"/>
            <a:ext cx="7072362" cy="3909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206</TotalTime>
  <Words>68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Виртуальная экскурсия к мемориальному комплексу «Землянка»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Память о воинах-защитниках, ушедших на фронт, увековечена в художественном образе мемориала «Землянка», отзываясь сильными чувствами каждого русского человека, кто хранит эту память в своём сердце.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к мемориальному комплексу «Землянка»</dc:title>
  <dc:creator>1</dc:creator>
  <cp:lastModifiedBy>1</cp:lastModifiedBy>
  <cp:revision>19</cp:revision>
  <dcterms:created xsi:type="dcterms:W3CDTF">2021-10-27T10:36:19Z</dcterms:created>
  <dcterms:modified xsi:type="dcterms:W3CDTF">2021-11-07T15:39:27Z</dcterms:modified>
</cp:coreProperties>
</file>