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573016"/>
            <a:ext cx="665015" cy="11305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4919566"/>
            <a:ext cx="3429000" cy="18383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22" y="3284984"/>
            <a:ext cx="2127837" cy="141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7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75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морской прибой 9.wav"/>
          </p:stSnd>
        </p:sndAc>
      </p:transition>
    </mc:Choice>
    <mc:Fallback xmlns="">
      <p:transition spd="slow">
        <p:dissolve/>
        <p:sndAc>
          <p:stSnd>
            <p:snd r:embed="rId4" name="морской прибой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65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морской прибой 9.wav"/>
          </p:stSnd>
        </p:sndAc>
      </p:transition>
    </mc:Choice>
    <mc:Fallback xmlns="">
      <p:transition spd="slow">
        <p:fade/>
        <p:sndAc>
          <p:stSnd>
            <p:snd r:embed="rId4" name="морской прибой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1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  <p:sndAc>
          <p:stSnd>
            <p:snd r:embed="rId2" name="под водой 3с.wav"/>
          </p:stSnd>
        </p:sndAc>
      </p:transition>
    </mc:Choice>
    <mc:Fallback xmlns="">
      <p:transition spd="slow">
        <p:blinds/>
        <p:sndAc>
          <p:stSnd>
            <p:snd r:embed="rId4" name="под водой 3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36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  <p:sndAc>
          <p:stSnd>
            <p:snd r:embed="rId2" name="под водой 10.wav"/>
          </p:stSnd>
        </p:sndAc>
      </p:transition>
    </mc:Choice>
    <mc:Fallback xmlns="">
      <p:transition spd="slow">
        <p:blinds/>
        <p:sndAc>
          <p:stSnd>
            <p:snd r:embed="rId4" name="под водой 10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55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  <p:sndAc>
          <p:stSnd>
            <p:snd r:embed="rId2" name="под водой загадочная музыка 13.wav"/>
          </p:stSnd>
        </p:sndAc>
      </p:transition>
    </mc:Choice>
    <mc:Fallback xmlns="">
      <p:transition spd="slow">
        <p:blinds/>
        <p:sndAc>
          <p:stSnd>
            <p:snd r:embed="rId4" name="под водой загадочная музыка 13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03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морской прибой 9.wav"/>
          </p:stSnd>
        </p:sndAc>
      </p:transition>
    </mc:Choice>
    <mc:Fallback xmlns="">
      <p:transition spd="slow">
        <p:dissolve/>
        <p:sndAc>
          <p:stSnd>
            <p:snd r:embed="rId4" name="морской прибой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59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морской прибой 9.wav"/>
          </p:stSnd>
        </p:sndAc>
      </p:transition>
    </mc:Choice>
    <mc:Fallback xmlns="">
      <p:transition spd="slow">
        <p:fade/>
        <p:sndAc>
          <p:stSnd>
            <p:snd r:embed="rId4" name="морской прибой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AF2F3"/>
              </a:clrFrom>
              <a:clrTo>
                <a:srgbClr val="FAF2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685470"/>
      </p:ext>
    </p:extLst>
  </p:cSld>
  <p:clrMapOvr>
    <a:masterClrMapping/>
  </p:clrMapOvr>
  <p:transition spd="slow">
    <p:wheel spokes="1"/>
    <p:sndAc>
      <p:stSnd>
        <p:snd r:embed="rId2" name="под водой загадочная музыка 13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BF2F5"/>
              </a:clrFrom>
              <a:clrTo>
                <a:srgbClr val="FBF2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64933"/>
      </p:ext>
    </p:extLst>
  </p:cSld>
  <p:clrMapOvr>
    <a:masterClrMapping/>
  </p:clrMapOvr>
  <p:transition spd="slow">
    <p:wheel spokes="1"/>
    <p:sndAc>
      <p:stSnd>
        <p:snd r:embed="rId2" name="под водой 10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8</cp:revision>
  <dcterms:modified xsi:type="dcterms:W3CDTF">2023-02-09T13:28:45Z</dcterms:modified>
</cp:coreProperties>
</file>