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573016"/>
            <a:ext cx="665015" cy="11305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4919566"/>
            <a:ext cx="3429000" cy="18383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22" y="3284984"/>
            <a:ext cx="2127837" cy="141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5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7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48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Пальчики 6.wav"/>
          </p:stSnd>
        </p:sndAc>
      </p:transition>
    </mc:Choice>
    <mc:Fallback xmlns="">
      <p:transition spd="slow">
        <p:fade/>
        <p:sndAc>
          <p:stSnd>
            <p:snd r:embed="rId4" name="Пальчики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3344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  <p:sndAc>
          <p:stSnd>
            <p:snd r:embed="rId2" name="морской прибой 9.wav"/>
          </p:stSnd>
        </p:sndAc>
      </p:transition>
    </mc:Choice>
    <mc:Fallback xmlns="">
      <p:transition spd="slow">
        <p:fade/>
        <p:sndAc>
          <p:stSnd>
            <p:snd r:embed="rId4" name="морской прибой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036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  <p:sndAc>
          <p:stSnd>
            <p:snd r:embed="rId2" name="море волны 12.wav"/>
          </p:stSnd>
        </p:sndAc>
      </p:transition>
    </mc:Choice>
    <mc:Fallback xmlns="">
      <p:transition spd="slow">
        <p:fade/>
        <p:sndAc>
          <p:stSnd>
            <p:snd r:embed="rId4" name="море волны 12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934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  <p:sndAc>
          <p:stSnd>
            <p:snd r:embed="rId2" name="морской прибой 9.wav"/>
          </p:stSnd>
        </p:sndAc>
      </p:transition>
    </mc:Choice>
    <mc:Fallback xmlns="">
      <p:transition spd="slow">
        <p:fade/>
        <p:sndAc>
          <p:stSnd>
            <p:snd r:embed="rId4" name="морской прибой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subject>Старшая группа</dc:subject>
  <dc:creator>Волкова Нина Александровна</dc:creator>
  <cp:lastModifiedBy>Нина Александровна</cp:lastModifiedBy>
  <cp:revision>8</cp:revision>
  <dcterms:modified xsi:type="dcterms:W3CDTF">2023-02-09T13:28:58Z</dcterms:modified>
</cp:coreProperties>
</file>