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5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204864"/>
            <a:ext cx="13335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5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93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река 9.wav"/>
          </p:stSnd>
        </p:sndAc>
      </p:transition>
    </mc:Choice>
    <mc:Fallback xmlns="">
      <p:transition spd="slow">
        <p:fade/>
        <p:sndAc>
          <p:stSnd>
            <p:snd r:embed="rId4" name="река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0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  <p:sndAc>
          <p:stSnd>
            <p:snd r:embed="rId2" name="под водой + музыка  13.wav"/>
          </p:stSnd>
        </p:sndAc>
      </p:transition>
    </mc:Choice>
    <mc:Fallback xmlns="">
      <p:transition spd="slow">
        <p:fade/>
        <p:sndAc>
          <p:stSnd>
            <p:snd r:embed="rId4" name="под водой + музыка  13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BFEFB"/>
              </a:clrFrom>
              <a:clrTo>
                <a:srgbClr val="FB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08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  <p:sndAc>
          <p:stSnd>
            <p:snd r:embed="rId2" name="река 9.wav"/>
          </p:stSnd>
        </p:sndAc>
      </p:transition>
    </mc:Choice>
    <mc:Fallback xmlns="">
      <p:transition spd="slow">
        <p:fade/>
        <p:sndAc>
          <p:stSnd>
            <p:snd r:embed="rId4" name="река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28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  <p:sndAc>
          <p:stSnd>
            <p:snd r:embed="rId2" name="река 9.wav"/>
          </p:stSnd>
        </p:sndAc>
      </p:transition>
    </mc:Choice>
    <mc:Fallback xmlns="">
      <p:transition spd="slow">
        <p:fade/>
        <p:sndAc>
          <p:stSnd>
            <p:snd r:embed="rId4" name="река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6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  <p:sndAc>
          <p:stSnd>
            <p:snd r:embed="rId2" name="под водой 3с.wav"/>
          </p:stSnd>
        </p:sndAc>
      </p:transition>
    </mc:Choice>
    <mc:Fallback xmlns="">
      <p:transition spd="slow">
        <p:fade/>
        <p:sndAc>
          <p:stSnd>
            <p:snd r:embed="rId4" name="под водой 3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A"/>
              </a:clrFrom>
              <a:clrTo>
                <a:srgbClr val="FCFE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09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  <p:sndAc>
          <p:stSnd>
            <p:snd r:embed="rId2" name="река 9.wav"/>
          </p:stSnd>
        </p:sndAc>
      </p:transition>
    </mc:Choice>
    <mc:Fallback xmlns="">
      <p:transition spd="slow">
        <p:fade/>
        <p:sndAc>
          <p:stSnd>
            <p:snd r:embed="rId4" name="река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08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  <p:sndAc>
          <p:stSnd>
            <p:snd r:embed="rId2" name="под водой + музыка  13.wav"/>
          </p:stSnd>
        </p:sndAc>
      </p:transition>
    </mc:Choice>
    <mc:Fallback xmlns="">
      <p:transition spd="slow">
        <p:fade/>
        <p:sndAc>
          <p:stSnd>
            <p:snd r:embed="rId4" name="под водой + музыка  13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subject>Старшая группа</dc:subject>
  <dc:creator>Волкова Нина Александровна</dc:creator>
  <cp:lastModifiedBy>Нина Александровна</cp:lastModifiedBy>
  <cp:revision>7</cp:revision>
  <dcterms:modified xsi:type="dcterms:W3CDTF">2023-02-09T13:30:00Z</dcterms:modified>
</cp:coreProperties>
</file>