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04864"/>
            <a:ext cx="13335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5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од водой + музыка  13.wav"/>
          </p:stSnd>
        </p:sndAc>
      </p:transition>
    </mc:Choice>
    <mc:Fallback xmlns="">
      <p:transition spd="slow">
        <p:fade/>
        <p:sndAc>
          <p:stSnd>
            <p:snd r:embed="rId4" name="под водой + музыка  13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4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река 9.wav"/>
          </p:stSnd>
        </p:sndAc>
      </p:transition>
    </mc:Choice>
    <mc:Fallback xmlns="">
      <p:transition spd="slow">
        <p:split orient="vert"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9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под водой 3с.wav"/>
          </p:stSnd>
        </p:sndAc>
      </p:transition>
    </mc:Choice>
    <mc:Fallback xmlns="">
      <p:transition spd="slow">
        <p:split orient="vert"/>
        <p:sndAc>
          <p:stSnd>
            <p:snd r:embed="rId4" name="под водой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0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0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под водой 3с.wav"/>
          </p:stSnd>
        </p:sndAc>
      </p:transition>
    </mc:Choice>
    <mc:Fallback xmlns="">
      <p:transition spd="slow">
        <p:split orient="vert"/>
        <p:sndAc>
          <p:stSnd>
            <p:snd r:embed="rId4" name="под водой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4F6"/>
              </a:clrFrom>
              <a:clrTo>
                <a:srgbClr val="FCF4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река 9.wav"/>
          </p:stSnd>
        </p:sndAc>
      </p:transition>
    </mc:Choice>
    <mc:Fallback xmlns="">
      <p:transition spd="slow">
        <p:split orient="vert"/>
        <p:sndAc>
          <p:stSnd>
            <p:snd r:embed="rId4" name="рек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6</cp:revision>
  <dcterms:modified xsi:type="dcterms:W3CDTF">2023-02-09T13:30:14Z</dcterms:modified>
</cp:coreProperties>
</file>