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85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4" r:id="rId21"/>
    <p:sldId id="275" r:id="rId22"/>
    <p:sldId id="284" r:id="rId23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ons.wikimedia.org/wiki/File:Vladimir_Putin_in_Japan_3-5_September_2000-22.jpg?uselang=ru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1111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Здоровый образ </a:t>
            </a: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жизни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4876800"/>
            <a:ext cx="3892296" cy="17526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МАДОУ ЦРР дет.сад№</a:t>
            </a:r>
            <a:r>
              <a:rPr lang="ru-RU" sz="1800" dirty="0" smtClean="0"/>
              <a:t>111</a:t>
            </a:r>
            <a:r>
              <a:rPr lang="ru-RU" sz="1600" dirty="0" smtClean="0"/>
              <a:t>  </a:t>
            </a:r>
            <a:r>
              <a:rPr lang="ru-RU" sz="1600" dirty="0" err="1" smtClean="0"/>
              <a:t>г.Калининград</a:t>
            </a:r>
            <a:endParaRPr lang="ru-RU" sz="1600" dirty="0" smtClean="0"/>
          </a:p>
          <a:p>
            <a:r>
              <a:rPr lang="ru-RU" sz="1600" dirty="0" smtClean="0"/>
              <a:t>Инструктор по физической культуре</a:t>
            </a:r>
          </a:p>
          <a:p>
            <a:r>
              <a:rPr lang="ru-RU" sz="1600" dirty="0" smtClean="0"/>
              <a:t>ЖИЖИНА МАРИЯ ЕГОРОВНА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55fa38fc07135.png"/>
          <p:cNvPicPr>
            <a:picLocks noChangeAspect="1"/>
          </p:cNvPicPr>
          <p:nvPr/>
        </p:nvPicPr>
        <p:blipFill>
          <a:blip r:embed="rId2"/>
          <a:srcRect l="10360" r="10360"/>
          <a:stretch>
            <a:fillRect/>
          </a:stretch>
        </p:blipFill>
        <p:spPr>
          <a:xfrm>
            <a:off x="304800" y="2667000"/>
            <a:ext cx="4114800" cy="3896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066800"/>
            <a:ext cx="8305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движения: физически активная жизнь, включая специальные физические упражнения с учётом возрастных и физиологических особенностей;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05000"/>
            <a:ext cx="6400800" cy="47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838200"/>
            <a:ext cx="845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личная и общественная гигиена: совокупность гигиенических правил, соблюдение и выполнение которых способствует сохранению и укреплению здоровья, владение навыками первой помощи.</a:t>
            </a:r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/>
          <a:srcRect l="3333" t="3293" b="3293"/>
          <a:stretch>
            <a:fillRect/>
          </a:stretch>
        </p:blipFill>
        <p:spPr>
          <a:xfrm>
            <a:off x="1143000" y="1933903"/>
            <a:ext cx="6553200" cy="4745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914400"/>
            <a:ext cx="8534400" cy="5464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Формирование образа жизни,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способствующего укреплению здоровья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осуществляется на трёх уровнях: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социальном: пропаганда, информационно-просветительская работа;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инфраструктурном: конкретные условия в основных сферах жизнедеятельности (наличие свободного времени, материальных средств), профилактические учреждения, экологический контроль;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личностном: система ценностных ориентиров человека, стандартизация бытового уклада.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 пропагандой здорового образа жизни понимают целый ряд мероприятий, направленных на его популяризацию, среди которых важнейшими являются просветительские и выездные программы, реклама в СМИ (радио, телевидение, Интернет).</a:t>
            </a:r>
          </a:p>
        </p:txBody>
      </p:sp>
      <p:sp>
        <p:nvSpPr>
          <p:cNvPr id="20483" name="AutoShape 3" descr="https://upload.wikimedia.org/wikipedia/commons/thumb/2/26/Vladimir_Putin_in_Japan_3-5_September_2000-22.jpg/220px-Vladimir_Putin_in_Japan_3-5_September_2000-22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0" y="-365125"/>
            <a:ext cx="2095500" cy="1666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762000"/>
            <a:ext cx="4495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Здоровый образ жизни в детском саду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основой для гармоничного развития ребенка, причем, чем в более раннем возрасте человеку начинают прививаться здоровые привычки и порядки, тем более эффективным становится воспитание здорового образа жизни 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618802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289" y="1447800"/>
            <a:ext cx="423333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 дошкольного возраста является по-настоящему уникальным: столь интенсивного развития человек больше не переживает никогда – за 7 лет его формирование достигает невероятных высот, что становится возможным благодаря особому детскому потенциалу развития – психического и физического. В дошкольном возрасте формируются основные жизненные понятия, в том числе понятие здоровья и правильного здорового поведения. Полученные в этом возрасте представления порой бывают необычайно стойкими и ложатся в основу дальнейшего развития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97b315ac0f25223659a0195d65f6405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9624"/>
            <a:ext cx="3733800" cy="3399428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35280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Компоненты здорового образа жизни ребенка дошкольного возраста практически идентичны таковым для образа жизни любого другого возраста, однако, естественно, существуют определенные нюансы, характерные именно для возраста 2-7 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24000"/>
            <a:ext cx="4191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Рациональный режим дня</a:t>
            </a:r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Режим дня подразумевает особое распределение времени и чередование различных видов деятельности в течение дня. Соблюдение режима дает возможность наладить функционирование всех органов и систем, облегчить процесс обучения, сделать процессы работы и восстановления организма наиболее эффективными. Именно поэтому режим дня становится основой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формирования здоровья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самых первых дней жизни.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209800"/>
            <a:ext cx="4769053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85800"/>
            <a:ext cx="853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связи с важностью такого компонента питания, как регулярность, в выходные и праздничные дни родителям рекомендуют придерживаться того же распорядка приема пищи, что и в дошкольном учреждении. Конечно, вполне допустимо отклонение от режима питания, обоснованное, например, выездом на природу, однако и в этом случае прием пищи лучше максимально приближать к привычному времени.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etskoe_pitanie_v_krymu.jpg"/>
          <p:cNvPicPr>
            <a:picLocks noChangeAspect="1"/>
          </p:cNvPicPr>
          <p:nvPr/>
        </p:nvPicPr>
        <p:blipFill>
          <a:blip r:embed="rId2"/>
          <a:srcRect t="6494"/>
          <a:stretch>
            <a:fillRect/>
          </a:stretch>
        </p:blipFill>
        <p:spPr>
          <a:xfrm>
            <a:off x="2057400" y="3276600"/>
            <a:ext cx="5867400" cy="3428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861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Ежедневная зарядка, занятия физкультурой, подвижные игры, оздоровительный бег, гимнастика после сна, физминутки и динамические паузы, т.е. систематическое выполнение двигательного режима является залог ом успешной работы по формированию основ ЗОЖ у дошкольников.</a:t>
            </a:r>
            <a:r>
              <a:rPr lang="ru-RU" dirty="0" smtClean="0"/>
              <a:t>  </a:t>
            </a:r>
            <a:endParaRPr lang="ru-RU" dirty="0"/>
          </a:p>
        </p:txBody>
      </p:sp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429000"/>
            <a:ext cx="5105400" cy="334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2590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Кроме активного развития костного скелета и мускулатуры рациональная физическая нагрузка учит дошкольника чувствовать свое тело и управлять им, к тому же движение активирует аппетит, улучшает обмен веществ и пищеварительные процессы, тренирует волю и характер, дает ребенку массу позитивных эмоций.</a:t>
            </a:r>
          </a:p>
        </p:txBody>
      </p:sp>
      <p:pic>
        <p:nvPicPr>
          <p:cNvPr id="3" name="Рисунок 2" descr="img25.jpg"/>
          <p:cNvPicPr>
            <a:picLocks noChangeAspect="1"/>
          </p:cNvPicPr>
          <p:nvPr/>
        </p:nvPicPr>
        <p:blipFill>
          <a:blip r:embed="rId2"/>
          <a:srcRect l="12000" t="12667" r="14000" b="4666"/>
          <a:stretch>
            <a:fillRect/>
          </a:stretch>
        </p:blipFill>
        <p:spPr>
          <a:xfrm>
            <a:off x="2819400" y="1219200"/>
            <a:ext cx="6002594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8200"/>
            <a:ext cx="891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Польза закаливающих процедур заключается в повышении сопротивляемости организма ребенка к различным инфекционным заболеваниям. Кроме того, замечено, что закаливание способствует повышению работоспособности и развитию целого комплекса компенсаторных реакций.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905125"/>
            <a:ext cx="3474369" cy="395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zakalivan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0" y="2971800"/>
            <a:ext cx="45720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514600"/>
            <a:ext cx="8229600" cy="181588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это образ жизни человека, направленный на профилактику болезней и укрепление 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76200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2800" dirty="0" smtClean="0"/>
              <a:t>здоровье </a:t>
            </a:r>
            <a:r>
              <a:rPr lang="ru-RU" sz="2800" dirty="0"/>
              <a:t>человека – это состояние полного физического, духовного и социального благополучия, а не только отсутствие болезней и физических недостатков.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838201"/>
            <a:ext cx="44958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и навыки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должны стать для дошкольника обычными и субъективно необходимыми – этого можно достичь регулярностью и возможно более ранним их введением. Однако, несмотря на все воспитательные мероприятия, стоит учитывать, что ребенок дошкольного возраста в большинстве случаев нуждается в контроле. Напоминайте ребенку о необходимости мыть руки, контролируйте его умывание, поощряйте его самостоятельность в этих вопросах.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13577_b52f4b8d1e35c5b85d5edec21643fc51.p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600200"/>
            <a:ext cx="3893527" cy="487863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12845"/>
            <a:ext cx="8534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Благополучная психологическая обстановка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Касательно психологической обстановки в дошкольном возрасте значение имеют два аспекта: отношения в семье и обстановка в дошкольном учреждении. Отношения в семье являются основой психологического состояния ребенка: именно от них зависит, насколько ребенок уверен в своих силах, насколько он весел и любознателен, насколько открыт общению и готов к настоящей дружбе. Если ребенок знает, что дома его ждут любящие родители, которым можно поверить все свои тревоги и неудачи, от которых он получит новый заряд любви и тепла, ему по силам будет перенести многие неприятности и невзгоды.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4114800"/>
            <a:ext cx="3886200" cy="2637064"/>
          </a:xfrm>
          <a:prstGeom prst="rect">
            <a:avLst/>
          </a:prstGeom>
        </p:spPr>
      </p:pic>
      <p:pic>
        <p:nvPicPr>
          <p:cNvPr id="4" name="Рисунок 3" descr="hello_html_5b6a0ff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038600"/>
            <a:ext cx="3176588" cy="262031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07824-8becd2b6210821db_714_auto_5_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43000"/>
            <a:ext cx="7940537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228600"/>
            <a:ext cx="86867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Каждому ребенку хочется быть сильным, бодрым, энергичным - бегать, не уставая, кататься на велосипеде, плавать, играть вместе со сверстниками во дворе, не мучиться головными болями или бесконечными насморками. Наша задача - научить их думать о своем здоровье, заботиться о нем, радоваться жизни.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/>
          </p:cNvGraphicFramePr>
          <p:nvPr/>
        </p:nvGraphicFramePr>
        <p:xfrm>
          <a:off x="395288" y="333375"/>
          <a:ext cx="8385175" cy="631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3" imgW="8382727" imgH="6309907" progId="Excel.Chart.8">
                  <p:embed/>
                </p:oleObj>
              </mc:Choice>
              <mc:Fallback>
                <p:oleObj r:id="rId3" imgW="8382727" imgH="6309907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33375"/>
                        <a:ext cx="8385175" cy="631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981880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физкультурой - одна из основных составляющих здорового образа жизни.</a:t>
            </a:r>
          </a:p>
        </p:txBody>
      </p:sp>
      <p:pic>
        <p:nvPicPr>
          <p:cNvPr id="3" name="Рисунок 2" descr="6be39770663fc422b2a50451b51a86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752600"/>
            <a:ext cx="7477206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предпосылкой для развития разных сторон жизнедеятельности человека, достижения им активного долголетия и полноценного выполнения социальных функций, для активного участия в трудовой, общественной, семейно-бытовой,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формах жизнедеятельности.</a:t>
            </a:r>
          </a:p>
        </p:txBody>
      </p:sp>
      <p:pic>
        <p:nvPicPr>
          <p:cNvPr id="3" name="Рисунок 2" descr="8a2bd561216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2133600"/>
            <a:ext cx="4533900" cy="4533900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048000"/>
            <a:ext cx="3742822" cy="279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38200"/>
            <a:ext cx="830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здорового образа жизни 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психологического, политического и военного характеров, провоцирующих негативные сдвиги в состоянии здоровья. В современном обществе все больше и больше возрастает тенденция необходимости  вести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здоровый образ жизни.</a:t>
            </a: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885188"/>
            <a:ext cx="4034588" cy="280581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4800" y="962170"/>
            <a:ext cx="8382000" cy="18947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Элементы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здорового образа жизни: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окружающая среда: безопасная и благоприятная для обитания, знания о влиянии неблагоприятных факторов окружающей среды на здоровье;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8ed8_6b12d031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46" y="2667000"/>
            <a:ext cx="4816539" cy="384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269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429000"/>
            <a:ext cx="3927575" cy="220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066800"/>
            <a:ext cx="7467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отказ от курения, наркотиков и употребления алкоголя;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echenie_zavisimost_alkogoli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76400"/>
            <a:ext cx="4838700" cy="483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066800"/>
            <a:ext cx="8458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здоровое питание: умеренное, соответствующее физиологическим особенностям конкретного человека, информированность о качестве употребляемых продуктов;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2203_html_7f8317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91" y="2057400"/>
            <a:ext cx="7773251" cy="4572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784</TotalTime>
  <Words>511</Words>
  <Application>Microsoft Office PowerPoint</Application>
  <PresentationFormat>Экран (4:3)</PresentationFormat>
  <Paragraphs>57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Диаграмма Microsoft Excel</vt:lpstr>
      <vt:lpstr>Здоровый образ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пк</dc:creator>
  <cp:lastModifiedBy>User</cp:lastModifiedBy>
  <cp:revision>60</cp:revision>
  <cp:lastPrinted>2019-09-07T06:38:12Z</cp:lastPrinted>
  <dcterms:created xsi:type="dcterms:W3CDTF">2015-10-20T04:37:18Z</dcterms:created>
  <dcterms:modified xsi:type="dcterms:W3CDTF">2023-02-13T18:03:50Z</dcterms:modified>
</cp:coreProperties>
</file>