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0" r:id="rId2"/>
    <p:sldId id="266" r:id="rId3"/>
    <p:sldId id="259" r:id="rId4"/>
    <p:sldId id="267" r:id="rId5"/>
    <p:sldId id="261" r:id="rId6"/>
    <p:sldId id="268" r:id="rId7"/>
    <p:sldId id="262" r:id="rId8"/>
    <p:sldId id="269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effectLst/>
                <a:latin typeface="+mn-lt"/>
              </a:rPr>
              <a:t>Презентация для детей подготовительной к школе группы ФЭМП</a:t>
            </a:r>
            <a:endParaRPr lang="ru-RU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653136"/>
            <a:ext cx="5544616" cy="1944216"/>
          </a:xfrm>
        </p:spPr>
        <p:txBody>
          <a:bodyPr>
            <a:normAutofit/>
          </a:bodyPr>
          <a:lstStyle/>
          <a:p>
            <a:r>
              <a:rPr lang="ru-RU" dirty="0" smtClean="0"/>
              <a:t>Составила: Ярмаметова А.И.</a:t>
            </a:r>
          </a:p>
          <a:p>
            <a:r>
              <a:rPr lang="ru-RU" dirty="0"/>
              <a:t>с</a:t>
            </a:r>
            <a:r>
              <a:rPr lang="ru-RU" dirty="0" smtClean="0"/>
              <a:t>. Салемал 2022г.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3043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4283968" cy="28529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60648"/>
            <a:ext cx="3888432" cy="30963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s://konspekta.net/lektsiiorgimg/baza8/4761530139657.files/image0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73016"/>
            <a:ext cx="7560840" cy="3096487"/>
          </a:xfrm>
          <a:prstGeom prst="round2DiagRect">
            <a:avLst>
              <a:gd name="adj1" fmla="val 16667"/>
              <a:gd name="adj2" fmla="val 13073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208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3531091/pub_5f2134b1ade0dd5395875f63_5f213624f01f506fcb4d5f12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344" y="0"/>
            <a:ext cx="9192344" cy="6912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951" y="275707"/>
            <a:ext cx="4112719" cy="37444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2420888"/>
            <a:ext cx="3960440" cy="40873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801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_0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71730" cy="371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927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15172"/>
            <a:ext cx="7795617" cy="1994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237" y="3840942"/>
            <a:ext cx="147478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069" y="3840942"/>
            <a:ext cx="147478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61" y="3840942"/>
            <a:ext cx="147478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13" y="3831632"/>
            <a:ext cx="147478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45356"/>
            <a:ext cx="8224837" cy="21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1475656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96752"/>
            <a:ext cx="144016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508" y="1196752"/>
            <a:ext cx="1475360" cy="1432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96752"/>
            <a:ext cx="147478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281113"/>
            <a:ext cx="147478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857" y="3778954"/>
            <a:ext cx="147478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219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_0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7047"/>
            <a:ext cx="7096382" cy="67397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04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5922" cy="6858000"/>
          </a:xfrm>
        </p:spPr>
      </p:pic>
    </p:spTree>
    <p:extLst>
      <p:ext uri="{BB962C8B-B14F-4D97-AF65-F5344CB8AC3E}">
        <p14:creationId xmlns:p14="http://schemas.microsoft.com/office/powerpoint/2010/main" val="422161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790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70781"/>
            <a:ext cx="3528392" cy="1634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50890"/>
            <a:ext cx="3456384" cy="201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559001"/>
            <a:ext cx="1368152" cy="1221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1406" y="2780928"/>
            <a:ext cx="1205764" cy="1149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0946" y="4563606"/>
            <a:ext cx="2016224" cy="165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518" y="3672020"/>
            <a:ext cx="457200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511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239</TotalTime>
  <Words>18</Words>
  <Application>Microsoft Office PowerPoint</Application>
  <PresentationFormat>Экран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Презентация для детей подготовительной к школе группы ФЭМП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</dc:creator>
  <cp:lastModifiedBy>Пользователь</cp:lastModifiedBy>
  <cp:revision>25</cp:revision>
  <dcterms:created xsi:type="dcterms:W3CDTF">2021-02-07T20:00:38Z</dcterms:created>
  <dcterms:modified xsi:type="dcterms:W3CDTF">2023-02-15T17:22:00Z</dcterms:modified>
</cp:coreProperties>
</file>