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7" r:id="rId3"/>
    <p:sldId id="262" r:id="rId4"/>
    <p:sldId id="278" r:id="rId5"/>
    <p:sldId id="279" r:id="rId6"/>
    <p:sldId id="280" r:id="rId7"/>
    <p:sldId id="260" r:id="rId8"/>
    <p:sldId id="284" r:id="rId9"/>
    <p:sldId id="282" r:id="rId10"/>
    <p:sldId id="283" r:id="rId11"/>
    <p:sldId id="285" r:id="rId12"/>
    <p:sldId id="286" r:id="rId13"/>
    <p:sldId id="287" r:id="rId14"/>
    <p:sldId id="28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338CB-6B5B-4BF8-87F1-CE3C51BD713E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CEDE8-F1FC-4C2B-9984-A38953003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43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849161"/>
            <a:ext cx="7056784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класс</a:t>
            </a: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Учитель: Куценко Я.О.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3356992"/>
            <a:ext cx="351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3702610"/>
            <a:ext cx="351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692696"/>
            <a:ext cx="5040560" cy="1143000"/>
          </a:xfrm>
        </p:spPr>
        <p:txBody>
          <a:bodyPr/>
          <a:lstStyle/>
          <a:p>
            <a:r>
              <a:rPr lang="ru-RU" b="1" dirty="0" smtClean="0"/>
              <a:t>Первая помощь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635896" y="1772816"/>
            <a:ext cx="4824536" cy="4033623"/>
          </a:xfrm>
        </p:spPr>
        <p:txBody>
          <a:bodyPr/>
          <a:lstStyle/>
          <a:p>
            <a:r>
              <a:rPr lang="ru-RU" dirty="0" smtClean="0"/>
              <a:t>Симптомы отравления наступают через несколько часов</a:t>
            </a:r>
          </a:p>
          <a:p>
            <a:pPr marL="525780" indent="-457200">
              <a:buAutoNum type="arabicPeriod"/>
            </a:pPr>
            <a:r>
              <a:rPr lang="ru-RU" dirty="0" smtClean="0"/>
              <a:t>Вызвать «скорую помощь»</a:t>
            </a:r>
          </a:p>
          <a:p>
            <a:pPr marL="525780" indent="-457200">
              <a:buAutoNum type="arabicPeriod"/>
            </a:pPr>
            <a:r>
              <a:rPr lang="ru-RU" dirty="0" smtClean="0"/>
              <a:t>Дать обильное питьё, вызвать рвоту – промывание желудка.</a:t>
            </a:r>
          </a:p>
          <a:p>
            <a:pPr marL="525780" indent="-457200">
              <a:buAutoNum type="arabicPeriod"/>
            </a:pPr>
            <a:r>
              <a:rPr lang="ru-RU" dirty="0" smtClean="0"/>
              <a:t>Уложить больного.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2990550" cy="198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0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1520" y="2708476"/>
            <a:ext cx="8712968" cy="17021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Ядовитые растения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78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443233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Заполним таблицу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14640"/>
              </p:ext>
            </p:extLst>
          </p:nvPr>
        </p:nvGraphicFramePr>
        <p:xfrm>
          <a:off x="539552" y="1268760"/>
          <a:ext cx="8136903" cy="5322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/>
                <a:gridCol w="2328259"/>
                <a:gridCol w="3096343"/>
              </a:tblGrid>
              <a:tr h="360746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Растение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Где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</a:rPr>
                        <a:t> опасность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tx1"/>
                          </a:solidFill>
                        </a:rPr>
                        <a:t>Последствия </a:t>
                      </a:r>
                      <a:endParaRPr lang="ru-RU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95838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Борщевик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Ландыш</a:t>
                      </a:r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Бузина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Дурман </a:t>
                      </a:r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Вороний глаз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сок</a:t>
                      </a:r>
                      <a:r>
                        <a:rPr lang="ru-RU" sz="2200" baseline="0" dirty="0" smtClean="0"/>
                        <a:t> из стебля и листа</a:t>
                      </a:r>
                    </a:p>
                    <a:p>
                      <a:endParaRPr lang="ru-RU" sz="2200" baseline="0" dirty="0" smtClean="0"/>
                    </a:p>
                    <a:p>
                      <a:r>
                        <a:rPr lang="ru-RU" sz="2200" baseline="0" dirty="0" smtClean="0"/>
                        <a:t>плоды</a:t>
                      </a:r>
                    </a:p>
                    <a:p>
                      <a:endParaRPr lang="ru-RU" sz="2200" baseline="0" dirty="0" smtClean="0"/>
                    </a:p>
                    <a:p>
                      <a:r>
                        <a:rPr lang="ru-RU" sz="2200" baseline="0" dirty="0" smtClean="0"/>
                        <a:t>плоды</a:t>
                      </a:r>
                    </a:p>
                    <a:p>
                      <a:endParaRPr lang="ru-RU" sz="2200" baseline="0" dirty="0" smtClean="0"/>
                    </a:p>
                    <a:p>
                      <a:r>
                        <a:rPr lang="ru-RU" sz="2200" baseline="0" dirty="0" smtClean="0"/>
                        <a:t>цветки и плоды</a:t>
                      </a:r>
                    </a:p>
                    <a:p>
                      <a:endParaRPr lang="ru-RU" sz="2200" baseline="0" dirty="0" smtClean="0"/>
                    </a:p>
                    <a:p>
                      <a:endParaRPr lang="ru-RU" sz="2200" baseline="0" dirty="0" smtClean="0"/>
                    </a:p>
                    <a:p>
                      <a:r>
                        <a:rPr lang="ru-RU" sz="2200" baseline="0" dirty="0" smtClean="0"/>
                        <a:t>все части растения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сильный ожог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нарушение работы сердца, тошнота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рвота, понос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Сухость во</a:t>
                      </a:r>
                      <a:r>
                        <a:rPr lang="ru-RU" sz="2200" baseline="0" dirty="0" smtClean="0"/>
                        <a:t> рту, понос с кровью, нарушение памяти</a:t>
                      </a:r>
                    </a:p>
                    <a:p>
                      <a:endParaRPr lang="ru-RU" sz="2200" dirty="0" smtClean="0"/>
                    </a:p>
                    <a:p>
                      <a:r>
                        <a:rPr lang="ru-RU" sz="2200" dirty="0" smtClean="0"/>
                        <a:t>расстройство зрения, потеря сознания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1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692696"/>
            <a:ext cx="4000290" cy="673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Первая помощь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1340768"/>
            <a:ext cx="4752528" cy="4491861"/>
          </a:xfrm>
        </p:spPr>
        <p:txBody>
          <a:bodyPr/>
          <a:lstStyle/>
          <a:p>
            <a:r>
              <a:rPr lang="ru-RU" dirty="0" smtClean="0"/>
              <a:t>При соприкосновении с кожей – хорошо смыть водой</a:t>
            </a:r>
          </a:p>
          <a:p>
            <a:r>
              <a:rPr lang="ru-RU" dirty="0" smtClean="0"/>
              <a:t>Провести промывание желудка, вызвать рвоту.</a:t>
            </a:r>
          </a:p>
          <a:p>
            <a:r>
              <a:rPr lang="ru-RU" dirty="0" smtClean="0"/>
              <a:t>Обратиться к врачу.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44" y="1628800"/>
            <a:ext cx="3096344" cy="202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64" y="4070140"/>
            <a:ext cx="3137493" cy="209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95060"/>
            <a:ext cx="2319096" cy="230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4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Домашнее задание: </a:t>
            </a:r>
            <a:r>
              <a:rPr lang="ru-RU" b="1" dirty="0" smtClean="0"/>
              <a:t>составить памятку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549073"/>
              </p:ext>
            </p:extLst>
          </p:nvPr>
        </p:nvGraphicFramePr>
        <p:xfrm>
          <a:off x="611561" y="2324100"/>
          <a:ext cx="799288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Колонка у окна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Средняя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колонка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Колонка у стены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«Чтобы не стать жертвой опасного животного»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«Чтобы не стать жертвой ядовитого гриба»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«Чтобы не стать жертвой ядовитого растения»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55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Тема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4400" b="1" dirty="0" smtClean="0"/>
              <a:t>Опасные животные, грибы и растения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982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428868"/>
            <a:ext cx="533658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Животные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ru-RU" b="1" dirty="0" smtClean="0"/>
              <a:t>Заполним таблицу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542167"/>
              </p:ext>
            </p:extLst>
          </p:nvPr>
        </p:nvGraphicFramePr>
        <p:xfrm>
          <a:off x="611560" y="2324100"/>
          <a:ext cx="7992888" cy="144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Домашние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Дикие, уличные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Ядовитые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Переносчики  инфекций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0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Опасности: укусы, раны, инфекции, яд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887288"/>
              </p:ext>
            </p:extLst>
          </p:nvPr>
        </p:nvGraphicFramePr>
        <p:xfrm>
          <a:off x="539552" y="2324100"/>
          <a:ext cx="8136904" cy="262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Домашние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Дикие, уличные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Ядовитые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Переносчики инфекция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кошка,</a:t>
                      </a:r>
                    </a:p>
                    <a:p>
                      <a:r>
                        <a:rPr lang="ru-RU" sz="2400" b="1" dirty="0" smtClean="0"/>
                        <a:t>собака </a:t>
                      </a:r>
                    </a:p>
                    <a:p>
                      <a:r>
                        <a:rPr lang="ru-RU" sz="2400" b="1" dirty="0" smtClean="0"/>
                        <a:t>и др.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кошка, собака,</a:t>
                      </a:r>
                    </a:p>
                    <a:p>
                      <a:r>
                        <a:rPr lang="ru-RU" sz="2400" b="1" dirty="0" smtClean="0"/>
                        <a:t>лиса</a:t>
                      </a:r>
                      <a:r>
                        <a:rPr lang="ru-RU" sz="2400" b="1" baseline="0" dirty="0" smtClean="0"/>
                        <a:t> и др.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змеи, морские ежи и др.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крысы, мыши,</a:t>
                      </a:r>
                    </a:p>
                    <a:p>
                      <a:r>
                        <a:rPr lang="ru-RU" sz="2400" b="1" dirty="0" smtClean="0"/>
                        <a:t>комары, клещи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1751004" cy="17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544891"/>
            <a:ext cx="2028769" cy="1535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492241"/>
            <a:ext cx="1656184" cy="158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725745"/>
            <a:ext cx="2041426" cy="1354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87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024744" cy="1143000"/>
          </a:xfrm>
        </p:spPr>
        <p:txBody>
          <a:bodyPr/>
          <a:lstStyle/>
          <a:p>
            <a:r>
              <a:rPr lang="ru-RU" b="1" dirty="0" smtClean="0"/>
              <a:t>Запомни: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7920880" cy="3508977"/>
          </a:xfrm>
        </p:spPr>
        <p:txBody>
          <a:bodyPr>
            <a:normAutofit/>
          </a:bodyPr>
          <a:lstStyle/>
          <a:p>
            <a:pPr marL="525780" indent="-4572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Нельзя подходить к диким (уличным) животным, дразнить их.</a:t>
            </a:r>
          </a:p>
          <a:p>
            <a:pPr marL="525780" indent="-4572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Нельзя отнимать еду у животного.</a:t>
            </a:r>
          </a:p>
          <a:p>
            <a:pPr marL="525780" indent="-4572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трогай змею палкой, не делай резких движений.</a:t>
            </a:r>
          </a:p>
          <a:p>
            <a:pPr marL="525780" indent="-4572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Пользуйся отпугивающими средствами против кровососущих насекомых.</a:t>
            </a:r>
          </a:p>
          <a:p>
            <a:pPr marL="525780" indent="-4572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случае ранения (укуса) обратись к врачу.</a:t>
            </a:r>
          </a:p>
          <a:p>
            <a:pPr marL="525780" indent="-457200">
              <a:buAutoNum type="arabicPeriod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dn-images-1.medium.com/max/1200/1*BomiWkQi5XB5A4KpQziJpw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11" y="1484784"/>
            <a:ext cx="2658276" cy="212662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01724" y="692696"/>
            <a:ext cx="5142276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Первая помощь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3347864" y="1196752"/>
            <a:ext cx="5318332" cy="4105631"/>
          </a:xfrm>
        </p:spPr>
        <p:txBody>
          <a:bodyPr>
            <a:noAutofit/>
          </a:bodyPr>
          <a:lstStyle/>
          <a:p>
            <a:r>
              <a:rPr lang="ru-RU" sz="2200" dirty="0" smtClean="0"/>
              <a:t>При укусе (животного), царапине:</a:t>
            </a:r>
          </a:p>
          <a:p>
            <a:pPr marL="68580" indent="0">
              <a:buNone/>
            </a:pPr>
            <a:r>
              <a:rPr lang="ru-RU" sz="2200" dirty="0" smtClean="0"/>
              <a:t>Промыть рану марганцовкой или перекисью водорода, кожу вокруг раны обработать зелёнкой.  </a:t>
            </a:r>
          </a:p>
          <a:p>
            <a:r>
              <a:rPr lang="ru-RU" sz="2200" dirty="0" smtClean="0"/>
              <a:t>При укусе насекомого:</a:t>
            </a:r>
          </a:p>
          <a:p>
            <a:pPr marL="68580" indent="0">
              <a:buNone/>
            </a:pPr>
            <a:r>
              <a:rPr lang="ru-RU" sz="2200" dirty="0" smtClean="0"/>
              <a:t>Вытащить жало, обработать, приложить холод; принять противоаллергические ср-</a:t>
            </a:r>
            <a:r>
              <a:rPr lang="ru-RU" sz="2200" dirty="0" err="1" smtClean="0"/>
              <a:t>ва</a:t>
            </a:r>
            <a:r>
              <a:rPr lang="ru-RU" sz="2200" dirty="0" smtClean="0"/>
              <a:t>. Не расчёсывать место укуса.</a:t>
            </a:r>
          </a:p>
          <a:p>
            <a:r>
              <a:rPr lang="ru-RU" sz="2200" dirty="0" smtClean="0"/>
              <a:t>При укусе змеи:</a:t>
            </a:r>
          </a:p>
          <a:p>
            <a:pPr marL="68580" indent="0">
              <a:buNone/>
            </a:pPr>
            <a:r>
              <a:rPr lang="ru-RU" sz="2200" dirty="0" smtClean="0"/>
              <a:t>Удалить яд, зафиксировать место укуса, обильное питье.</a:t>
            </a:r>
          </a:p>
          <a:p>
            <a:pPr marL="68580" indent="0">
              <a:buNone/>
            </a:pPr>
            <a:r>
              <a:rPr lang="ru-RU" sz="2200" dirty="0" smtClean="0"/>
              <a:t>Обязательно отвезти к врачу.</a:t>
            </a:r>
          </a:p>
          <a:p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11" y="4005064"/>
            <a:ext cx="2658276" cy="177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87624" y="2636912"/>
            <a:ext cx="7776864" cy="17021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Ядовитые грибы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7024744" cy="1143000"/>
          </a:xfrm>
        </p:spPr>
        <p:txBody>
          <a:bodyPr/>
          <a:lstStyle/>
          <a:p>
            <a:r>
              <a:rPr lang="ru-RU" b="1" dirty="0" smtClean="0"/>
              <a:t>Заполним таблицу</a:t>
            </a:r>
            <a:endParaRPr lang="ru-RU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279800"/>
              </p:ext>
            </p:extLst>
          </p:nvPr>
        </p:nvGraphicFramePr>
        <p:xfrm>
          <a:off x="611560" y="1196752"/>
          <a:ext cx="7992888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Ядовитые грибы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Признаки отравления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Бледная поганка</a:t>
                      </a: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Мухомор </a:t>
                      </a: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Сатанинский гриб</a:t>
                      </a: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Желчный гриб</a:t>
                      </a: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Ложная лисичка</a:t>
                      </a: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Ложный опёнок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Тошнота, рвота, сильная боль в животе, потеря сознания,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галлюцинации.</a:t>
                      </a:r>
                    </a:p>
                    <a:p>
                      <a:pPr algn="l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Без помощи врача возможно наступление смерти!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437112"/>
            <a:ext cx="2531434" cy="189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444107"/>
            <a:ext cx="2520456" cy="191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30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222</TotalTime>
  <Words>356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Презентация PowerPoint</vt:lpstr>
      <vt:lpstr>Тема урока</vt:lpstr>
      <vt:lpstr>Презентация PowerPoint</vt:lpstr>
      <vt:lpstr>Заполним таблицу</vt:lpstr>
      <vt:lpstr>Опасности: укусы, раны, инфекции, яд</vt:lpstr>
      <vt:lpstr>Запомни:</vt:lpstr>
      <vt:lpstr>Первая помощь</vt:lpstr>
      <vt:lpstr>Ядовитые грибы</vt:lpstr>
      <vt:lpstr>Заполним таблицу</vt:lpstr>
      <vt:lpstr>Первая помощь</vt:lpstr>
      <vt:lpstr>Ядовитые растения</vt:lpstr>
      <vt:lpstr>Заполним таблицу</vt:lpstr>
      <vt:lpstr>Первая помощь</vt:lpstr>
      <vt:lpstr>Домашнее задание: составить памятку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Lenovo</cp:lastModifiedBy>
  <cp:revision>31</cp:revision>
  <dcterms:created xsi:type="dcterms:W3CDTF">2018-11-26T21:57:50Z</dcterms:created>
  <dcterms:modified xsi:type="dcterms:W3CDTF">2023-02-15T18:15:55Z</dcterms:modified>
</cp:coreProperties>
</file>