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4" r:id="rId6"/>
    <p:sldId id="259" r:id="rId7"/>
    <p:sldId id="260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6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99"/>
    <a:srgbClr val="71FFC6"/>
    <a:srgbClr val="FF7575"/>
    <a:srgbClr val="FFCCCC"/>
    <a:srgbClr val="FF8181"/>
    <a:srgbClr val="FFA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59" autoAdjust="0"/>
    <p:restoredTop sz="94660"/>
  </p:normalViewPr>
  <p:slideViewPr>
    <p:cSldViewPr>
      <p:cViewPr>
        <p:scale>
          <a:sx n="90" d="100"/>
          <a:sy n="90" d="100"/>
        </p:scale>
        <p:origin x="-1301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image" Target="../media/image5.gif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image" Target="../media/image5.gif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996CC0-1181-4E09-AFBF-655A25AF3A60}" type="doc">
      <dgm:prSet loTypeId="urn:microsoft.com/office/officeart/2005/8/layout/pList2#1" loCatId="list" qsTypeId="urn:microsoft.com/office/officeart/2005/8/quickstyle/simple1" qsCatId="simple" csTypeId="urn:microsoft.com/office/officeart/2005/8/colors/colorful5" csCatId="colorful" phldr="1"/>
      <dgm:spPr/>
    </dgm:pt>
    <dgm:pt modelId="{40EBB4B0-B2F2-4C46-B2A6-0CAB519767F5}">
      <dgm:prSet phldrT="[Текст]"/>
      <dgm:spPr/>
      <dgm:t>
        <a:bodyPr/>
        <a:lstStyle/>
        <a:p>
          <a:r>
            <a:rPr lang="ru-RU" dirty="0" smtClean="0"/>
            <a:t>Флаг Приморского края</a:t>
          </a:r>
          <a:endParaRPr lang="ru-RU" dirty="0"/>
        </a:p>
      </dgm:t>
    </dgm:pt>
    <dgm:pt modelId="{ECDF794D-7683-4598-AF3A-02128FE8E9B7}" type="parTrans" cxnId="{0651CA67-5F84-40CD-A02F-546BD8CBC674}">
      <dgm:prSet/>
      <dgm:spPr/>
      <dgm:t>
        <a:bodyPr/>
        <a:lstStyle/>
        <a:p>
          <a:endParaRPr lang="ru-RU"/>
        </a:p>
      </dgm:t>
    </dgm:pt>
    <dgm:pt modelId="{C55539A3-FD0F-45C6-9EF8-7873F2448641}" type="sibTrans" cxnId="{0651CA67-5F84-40CD-A02F-546BD8CBC674}">
      <dgm:prSet/>
      <dgm:spPr/>
      <dgm:t>
        <a:bodyPr/>
        <a:lstStyle/>
        <a:p>
          <a:endParaRPr lang="ru-RU"/>
        </a:p>
      </dgm:t>
    </dgm:pt>
    <dgm:pt modelId="{E33A6B2D-70B3-4CAB-AE1B-87A3292455D2}">
      <dgm:prSet phldrT="[Текст]"/>
      <dgm:spPr/>
      <dgm:t>
        <a:bodyPr/>
        <a:lstStyle/>
        <a:p>
          <a:r>
            <a:rPr lang="ru-RU" dirty="0" smtClean="0"/>
            <a:t>Герб Приморского края</a:t>
          </a:r>
          <a:endParaRPr lang="ru-RU" dirty="0"/>
        </a:p>
      </dgm:t>
    </dgm:pt>
    <dgm:pt modelId="{65BB36A8-E145-4CE0-84B5-EFC9D6C798BF}" type="parTrans" cxnId="{6BC2BAE2-1618-4705-A636-79DC5CC7EA27}">
      <dgm:prSet/>
      <dgm:spPr/>
      <dgm:t>
        <a:bodyPr/>
        <a:lstStyle/>
        <a:p>
          <a:endParaRPr lang="ru-RU"/>
        </a:p>
      </dgm:t>
    </dgm:pt>
    <dgm:pt modelId="{435F072E-8DE6-4697-BE54-7DB68CCE09C4}" type="sibTrans" cxnId="{6BC2BAE2-1618-4705-A636-79DC5CC7EA27}">
      <dgm:prSet/>
      <dgm:spPr/>
      <dgm:t>
        <a:bodyPr/>
        <a:lstStyle/>
        <a:p>
          <a:endParaRPr lang="ru-RU"/>
        </a:p>
      </dgm:t>
    </dgm:pt>
    <dgm:pt modelId="{94EB69A7-8AAE-409E-933A-828CA5D3989B}" type="pres">
      <dgm:prSet presAssocID="{80996CC0-1181-4E09-AFBF-655A25AF3A60}" presName="Name0" presStyleCnt="0">
        <dgm:presLayoutVars>
          <dgm:dir/>
          <dgm:resizeHandles val="exact"/>
        </dgm:presLayoutVars>
      </dgm:prSet>
      <dgm:spPr/>
    </dgm:pt>
    <dgm:pt modelId="{0244FCE7-8768-4E1D-925C-A4995D02A6C8}" type="pres">
      <dgm:prSet presAssocID="{80996CC0-1181-4E09-AFBF-655A25AF3A60}" presName="bkgdShp" presStyleLbl="alignAccFollowNode1" presStyleIdx="0" presStyleCnt="1"/>
      <dgm:spPr/>
    </dgm:pt>
    <dgm:pt modelId="{DD9BFA3E-77E5-4C1E-BEEC-07DBF9144D56}" type="pres">
      <dgm:prSet presAssocID="{80996CC0-1181-4E09-AFBF-655A25AF3A60}" presName="linComp" presStyleCnt="0"/>
      <dgm:spPr/>
    </dgm:pt>
    <dgm:pt modelId="{6EE62759-4956-466F-9BA4-37F183C2BD73}" type="pres">
      <dgm:prSet presAssocID="{40EBB4B0-B2F2-4C46-B2A6-0CAB519767F5}" presName="compNode" presStyleCnt="0"/>
      <dgm:spPr/>
    </dgm:pt>
    <dgm:pt modelId="{451A43D7-D8C7-4CFB-BA30-0AC98222967F}" type="pres">
      <dgm:prSet presAssocID="{40EBB4B0-B2F2-4C46-B2A6-0CAB519767F5}" presName="node" presStyleLbl="node1" presStyleIdx="0" presStyleCnt="2" custScaleY="58848" custLinFactNeighborX="-583" custLinFactNeighborY="41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C3FEFA-8AA6-42C8-8020-CC2F007FDA5B}" type="pres">
      <dgm:prSet presAssocID="{40EBB4B0-B2F2-4C46-B2A6-0CAB519767F5}" presName="invisiNode" presStyleLbl="node1" presStyleIdx="0" presStyleCnt="2"/>
      <dgm:spPr/>
    </dgm:pt>
    <dgm:pt modelId="{C4F88F99-7A8B-47FF-BA7B-3431A31B2410}" type="pres">
      <dgm:prSet presAssocID="{40EBB4B0-B2F2-4C46-B2A6-0CAB519767F5}" presName="imagNode" presStyleLbl="fgImgPlace1" presStyleIdx="0" presStyleCnt="2" custScaleY="147166" custLinFactNeighborX="1372" custLinFactNeighborY="-499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3A4AF0C-CD99-448F-9A7A-4BC385CE9C01}" type="pres">
      <dgm:prSet presAssocID="{C55539A3-FD0F-45C6-9EF8-7873F2448641}" presName="sibTrans" presStyleLbl="sibTrans2D1" presStyleIdx="0" presStyleCnt="0"/>
      <dgm:spPr/>
      <dgm:t>
        <a:bodyPr/>
        <a:lstStyle/>
        <a:p>
          <a:endParaRPr lang="ru-RU"/>
        </a:p>
      </dgm:t>
    </dgm:pt>
    <dgm:pt modelId="{EC0FD45D-AB50-4437-B63B-1CAECFB9F644}" type="pres">
      <dgm:prSet presAssocID="{E33A6B2D-70B3-4CAB-AE1B-87A3292455D2}" presName="compNode" presStyleCnt="0"/>
      <dgm:spPr/>
    </dgm:pt>
    <dgm:pt modelId="{F2F9A866-943E-473D-ADE4-1A247E30F314}" type="pres">
      <dgm:prSet presAssocID="{E33A6B2D-70B3-4CAB-AE1B-87A3292455D2}" presName="node" presStyleLbl="node1" presStyleIdx="1" presStyleCnt="2" custScaleY="598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CDA270-4F9F-4244-93BA-C1A40289F947}" type="pres">
      <dgm:prSet presAssocID="{E33A6B2D-70B3-4CAB-AE1B-87A3292455D2}" presName="invisiNode" presStyleLbl="node1" presStyleIdx="1" presStyleCnt="2"/>
      <dgm:spPr/>
    </dgm:pt>
    <dgm:pt modelId="{38DCD592-42BE-4262-8AC2-9C7DE5014FF5}" type="pres">
      <dgm:prSet presAssocID="{E33A6B2D-70B3-4CAB-AE1B-87A3292455D2}" presName="imagNode" presStyleLbl="fgImgPlace1" presStyleIdx="1" presStyleCnt="2" custScaleX="78716" custScaleY="18651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F51B70BE-5847-45F0-85B6-A3E0C42F06FF}" type="presOf" srcId="{C55539A3-FD0F-45C6-9EF8-7873F2448641}" destId="{D3A4AF0C-CD99-448F-9A7A-4BC385CE9C01}" srcOrd="0" destOrd="0" presId="urn:microsoft.com/office/officeart/2005/8/layout/pList2#1"/>
    <dgm:cxn modelId="{DDEC1BF0-D8E9-4608-8ACC-5D2EE724740B}" type="presOf" srcId="{80996CC0-1181-4E09-AFBF-655A25AF3A60}" destId="{94EB69A7-8AAE-409E-933A-828CA5D3989B}" srcOrd="0" destOrd="0" presId="urn:microsoft.com/office/officeart/2005/8/layout/pList2#1"/>
    <dgm:cxn modelId="{9CFA1C11-97EE-4307-A09D-29CCFBDF0561}" type="presOf" srcId="{E33A6B2D-70B3-4CAB-AE1B-87A3292455D2}" destId="{F2F9A866-943E-473D-ADE4-1A247E30F314}" srcOrd="0" destOrd="0" presId="urn:microsoft.com/office/officeart/2005/8/layout/pList2#1"/>
    <dgm:cxn modelId="{0651CA67-5F84-40CD-A02F-546BD8CBC674}" srcId="{80996CC0-1181-4E09-AFBF-655A25AF3A60}" destId="{40EBB4B0-B2F2-4C46-B2A6-0CAB519767F5}" srcOrd="0" destOrd="0" parTransId="{ECDF794D-7683-4598-AF3A-02128FE8E9B7}" sibTransId="{C55539A3-FD0F-45C6-9EF8-7873F2448641}"/>
    <dgm:cxn modelId="{6BC2BAE2-1618-4705-A636-79DC5CC7EA27}" srcId="{80996CC0-1181-4E09-AFBF-655A25AF3A60}" destId="{E33A6B2D-70B3-4CAB-AE1B-87A3292455D2}" srcOrd="1" destOrd="0" parTransId="{65BB36A8-E145-4CE0-84B5-EFC9D6C798BF}" sibTransId="{435F072E-8DE6-4697-BE54-7DB68CCE09C4}"/>
    <dgm:cxn modelId="{2C8E3997-577A-44DA-A790-631A7EEB27C8}" type="presOf" srcId="{40EBB4B0-B2F2-4C46-B2A6-0CAB519767F5}" destId="{451A43D7-D8C7-4CFB-BA30-0AC98222967F}" srcOrd="0" destOrd="0" presId="urn:microsoft.com/office/officeart/2005/8/layout/pList2#1"/>
    <dgm:cxn modelId="{9371DD5A-CE87-44C2-A7AC-A17D0AB10C8E}" type="presParOf" srcId="{94EB69A7-8AAE-409E-933A-828CA5D3989B}" destId="{0244FCE7-8768-4E1D-925C-A4995D02A6C8}" srcOrd="0" destOrd="0" presId="urn:microsoft.com/office/officeart/2005/8/layout/pList2#1"/>
    <dgm:cxn modelId="{4A3510F5-B151-4338-8A67-F4C3989CE0D4}" type="presParOf" srcId="{94EB69A7-8AAE-409E-933A-828CA5D3989B}" destId="{DD9BFA3E-77E5-4C1E-BEEC-07DBF9144D56}" srcOrd="1" destOrd="0" presId="urn:microsoft.com/office/officeart/2005/8/layout/pList2#1"/>
    <dgm:cxn modelId="{6FF72181-5E78-43FF-BCAE-92BB3BCAF6CE}" type="presParOf" srcId="{DD9BFA3E-77E5-4C1E-BEEC-07DBF9144D56}" destId="{6EE62759-4956-466F-9BA4-37F183C2BD73}" srcOrd="0" destOrd="0" presId="urn:microsoft.com/office/officeart/2005/8/layout/pList2#1"/>
    <dgm:cxn modelId="{E0928875-D8C9-4F47-9C2C-F646B6B95ED8}" type="presParOf" srcId="{6EE62759-4956-466F-9BA4-37F183C2BD73}" destId="{451A43D7-D8C7-4CFB-BA30-0AC98222967F}" srcOrd="0" destOrd="0" presId="urn:microsoft.com/office/officeart/2005/8/layout/pList2#1"/>
    <dgm:cxn modelId="{46E4D871-4819-4F0A-BCF4-3921BEBFD346}" type="presParOf" srcId="{6EE62759-4956-466F-9BA4-37F183C2BD73}" destId="{12C3FEFA-8AA6-42C8-8020-CC2F007FDA5B}" srcOrd="1" destOrd="0" presId="urn:microsoft.com/office/officeart/2005/8/layout/pList2#1"/>
    <dgm:cxn modelId="{F3FBE5EA-208B-4E99-A99B-B913B917D9FF}" type="presParOf" srcId="{6EE62759-4956-466F-9BA4-37F183C2BD73}" destId="{C4F88F99-7A8B-47FF-BA7B-3431A31B2410}" srcOrd="2" destOrd="0" presId="urn:microsoft.com/office/officeart/2005/8/layout/pList2#1"/>
    <dgm:cxn modelId="{DBB4F41F-1CD7-4B33-BA04-5E55CEE2C453}" type="presParOf" srcId="{DD9BFA3E-77E5-4C1E-BEEC-07DBF9144D56}" destId="{D3A4AF0C-CD99-448F-9A7A-4BC385CE9C01}" srcOrd="1" destOrd="0" presId="urn:microsoft.com/office/officeart/2005/8/layout/pList2#1"/>
    <dgm:cxn modelId="{E97B4C3E-906D-4D32-8A5A-902D6D379946}" type="presParOf" srcId="{DD9BFA3E-77E5-4C1E-BEEC-07DBF9144D56}" destId="{EC0FD45D-AB50-4437-B63B-1CAECFB9F644}" srcOrd="2" destOrd="0" presId="urn:microsoft.com/office/officeart/2005/8/layout/pList2#1"/>
    <dgm:cxn modelId="{34D1FB27-540E-4AC2-B555-A853D34A32EB}" type="presParOf" srcId="{EC0FD45D-AB50-4437-B63B-1CAECFB9F644}" destId="{F2F9A866-943E-473D-ADE4-1A247E30F314}" srcOrd="0" destOrd="0" presId="urn:microsoft.com/office/officeart/2005/8/layout/pList2#1"/>
    <dgm:cxn modelId="{44E1917F-A780-41CF-961B-FD32EAB63E24}" type="presParOf" srcId="{EC0FD45D-AB50-4437-B63B-1CAECFB9F644}" destId="{CFCDA270-4F9F-4244-93BA-C1A40289F947}" srcOrd="1" destOrd="0" presId="urn:microsoft.com/office/officeart/2005/8/layout/pList2#1"/>
    <dgm:cxn modelId="{6DBAFDA2-D3E7-4C4E-BDE9-F81C107195BB}" type="presParOf" srcId="{EC0FD45D-AB50-4437-B63B-1CAECFB9F644}" destId="{38DCD592-42BE-4262-8AC2-9C7DE5014FF5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DF767AB-D6A3-4CCD-BB95-DC60732DFE9A}" type="doc">
      <dgm:prSet loTypeId="urn:microsoft.com/office/officeart/2005/8/layout/vList3#1" loCatId="list" qsTypeId="urn:microsoft.com/office/officeart/2005/8/quickstyle/simple1" qsCatId="simple" csTypeId="urn:microsoft.com/office/officeart/2005/8/colors/colorful5" csCatId="colorful" phldr="1"/>
      <dgm:spPr/>
    </dgm:pt>
    <dgm:pt modelId="{4604768B-2786-4109-B038-5B71C386FDE4}">
      <dgm:prSet phldrT="[Текст]"/>
      <dgm:spPr/>
      <dgm:t>
        <a:bodyPr/>
        <a:lstStyle/>
        <a:p>
          <a:r>
            <a:rPr lang="ru-RU" b="0" i="0" dirty="0" err="1" smtClean="0"/>
            <a:t>Сихотэ-Алинский</a:t>
          </a:r>
          <a:r>
            <a:rPr lang="ru-RU" b="0" i="0" dirty="0" smtClean="0"/>
            <a:t> заповедник</a:t>
          </a:r>
          <a:endParaRPr lang="ru-RU" dirty="0"/>
        </a:p>
      </dgm:t>
    </dgm:pt>
    <dgm:pt modelId="{34EBBB4E-F8FF-4F4F-8C06-8A84B3D601B2}" type="parTrans" cxnId="{CD89F879-9FAB-44C3-9463-AE277A7BC8F8}">
      <dgm:prSet/>
      <dgm:spPr/>
      <dgm:t>
        <a:bodyPr/>
        <a:lstStyle/>
        <a:p>
          <a:endParaRPr lang="ru-RU"/>
        </a:p>
      </dgm:t>
    </dgm:pt>
    <dgm:pt modelId="{EF798302-4550-4A13-9D6D-174E87F25981}" type="sibTrans" cxnId="{CD89F879-9FAB-44C3-9463-AE277A7BC8F8}">
      <dgm:prSet/>
      <dgm:spPr/>
      <dgm:t>
        <a:bodyPr/>
        <a:lstStyle/>
        <a:p>
          <a:endParaRPr lang="ru-RU"/>
        </a:p>
      </dgm:t>
    </dgm:pt>
    <dgm:pt modelId="{479B2B88-BA6A-498B-816C-36ADD0A17D77}">
      <dgm:prSet phldrT="[Текст]"/>
      <dgm:spPr/>
      <dgm:t>
        <a:bodyPr/>
        <a:lstStyle/>
        <a:p>
          <a:r>
            <a:rPr lang="ru-RU" b="0" i="0" dirty="0" err="1" smtClean="0"/>
            <a:t>Лазовский</a:t>
          </a:r>
          <a:r>
            <a:rPr lang="ru-RU" b="0" i="0" dirty="0" smtClean="0"/>
            <a:t> заповедник</a:t>
          </a:r>
          <a:endParaRPr lang="ru-RU" dirty="0"/>
        </a:p>
      </dgm:t>
    </dgm:pt>
    <dgm:pt modelId="{72CCC28E-DA4C-4DDC-BC92-6A4CBA140201}" type="parTrans" cxnId="{33FAF152-7665-4F74-8EFA-84A8DC0D0AB9}">
      <dgm:prSet/>
      <dgm:spPr/>
      <dgm:t>
        <a:bodyPr/>
        <a:lstStyle/>
        <a:p>
          <a:endParaRPr lang="ru-RU"/>
        </a:p>
      </dgm:t>
    </dgm:pt>
    <dgm:pt modelId="{6D095EE6-236A-4081-8493-6B3E9BC1706D}" type="sibTrans" cxnId="{33FAF152-7665-4F74-8EFA-84A8DC0D0AB9}">
      <dgm:prSet/>
      <dgm:spPr/>
      <dgm:t>
        <a:bodyPr/>
        <a:lstStyle/>
        <a:p>
          <a:endParaRPr lang="ru-RU"/>
        </a:p>
      </dgm:t>
    </dgm:pt>
    <dgm:pt modelId="{072DB710-D029-4D11-B0DE-ABC0FD1D0AAD}">
      <dgm:prSet phldrT="[Текст]"/>
      <dgm:spPr/>
      <dgm:t>
        <a:bodyPr/>
        <a:lstStyle/>
        <a:p>
          <a:r>
            <a:rPr lang="ru-RU" b="0" i="0" dirty="0" err="1" smtClean="0"/>
            <a:t>Ханкайский</a:t>
          </a:r>
          <a:r>
            <a:rPr lang="ru-RU" b="0" i="0" dirty="0" smtClean="0"/>
            <a:t> заповедник.</a:t>
          </a:r>
          <a:endParaRPr lang="ru-RU" dirty="0"/>
        </a:p>
      </dgm:t>
    </dgm:pt>
    <dgm:pt modelId="{4B1D013C-3469-47D5-90FB-1242787CC686}" type="parTrans" cxnId="{CAB79C7C-335C-4307-AFD8-31941CD62759}">
      <dgm:prSet/>
      <dgm:spPr/>
      <dgm:t>
        <a:bodyPr/>
        <a:lstStyle/>
        <a:p>
          <a:endParaRPr lang="ru-RU"/>
        </a:p>
      </dgm:t>
    </dgm:pt>
    <dgm:pt modelId="{DC21BA9C-C628-4194-817B-81004F99E203}" type="sibTrans" cxnId="{CAB79C7C-335C-4307-AFD8-31941CD62759}">
      <dgm:prSet/>
      <dgm:spPr/>
      <dgm:t>
        <a:bodyPr/>
        <a:lstStyle/>
        <a:p>
          <a:endParaRPr lang="ru-RU"/>
        </a:p>
      </dgm:t>
    </dgm:pt>
    <dgm:pt modelId="{6FB90F1A-A2E4-410C-901C-CCBC646ADAC5}">
      <dgm:prSet/>
      <dgm:spPr/>
      <dgm:t>
        <a:bodyPr/>
        <a:lstStyle/>
        <a:p>
          <a:r>
            <a:rPr lang="ru-RU" b="0" i="0" u="none" dirty="0" smtClean="0"/>
            <a:t>Дальневосточный морской заповедник</a:t>
          </a:r>
          <a:endParaRPr lang="ru-RU" b="0" i="0" u="none" dirty="0"/>
        </a:p>
      </dgm:t>
    </dgm:pt>
    <dgm:pt modelId="{17DC33B6-A944-4DFD-8D2F-E83BB75BEC99}" type="parTrans" cxnId="{FF8CD34F-593E-4253-BA29-6134E0FC9628}">
      <dgm:prSet/>
      <dgm:spPr/>
      <dgm:t>
        <a:bodyPr/>
        <a:lstStyle/>
        <a:p>
          <a:endParaRPr lang="ru-RU"/>
        </a:p>
      </dgm:t>
    </dgm:pt>
    <dgm:pt modelId="{B54D80EB-9D5C-4821-836B-6526373D9153}" type="sibTrans" cxnId="{FF8CD34F-593E-4253-BA29-6134E0FC9628}">
      <dgm:prSet/>
      <dgm:spPr/>
      <dgm:t>
        <a:bodyPr/>
        <a:lstStyle/>
        <a:p>
          <a:endParaRPr lang="ru-RU"/>
        </a:p>
      </dgm:t>
    </dgm:pt>
    <dgm:pt modelId="{59F6889B-2DD3-44A3-8D88-5889D711D3F1}">
      <dgm:prSet/>
      <dgm:spPr/>
      <dgm:t>
        <a:bodyPr/>
        <a:lstStyle/>
        <a:p>
          <a:r>
            <a:rPr lang="ru-RU" b="0" i="0" dirty="0" smtClean="0"/>
            <a:t>Кедровая Падь</a:t>
          </a:r>
          <a:endParaRPr lang="ru-RU" b="0" i="0" dirty="0"/>
        </a:p>
      </dgm:t>
    </dgm:pt>
    <dgm:pt modelId="{D3CE56C0-7571-426A-8200-FB46E1D306A3}" type="parTrans" cxnId="{50737D03-0D1F-4F45-8FF6-816F5B9BBFBB}">
      <dgm:prSet/>
      <dgm:spPr/>
      <dgm:t>
        <a:bodyPr/>
        <a:lstStyle/>
        <a:p>
          <a:endParaRPr lang="ru-RU"/>
        </a:p>
      </dgm:t>
    </dgm:pt>
    <dgm:pt modelId="{BBF0C679-6976-44A1-BB2F-5C8D94120AAA}" type="sibTrans" cxnId="{50737D03-0D1F-4F45-8FF6-816F5B9BBFBB}">
      <dgm:prSet/>
      <dgm:spPr/>
      <dgm:t>
        <a:bodyPr/>
        <a:lstStyle/>
        <a:p>
          <a:endParaRPr lang="ru-RU"/>
        </a:p>
      </dgm:t>
    </dgm:pt>
    <dgm:pt modelId="{F3F1959C-5225-4824-B61C-286167D624FA}">
      <dgm:prSet/>
      <dgm:spPr/>
      <dgm:t>
        <a:bodyPr/>
        <a:lstStyle/>
        <a:p>
          <a:r>
            <a:rPr lang="ru-RU" b="0" i="0" dirty="0" smtClean="0"/>
            <a:t>Уссурийский заповедник</a:t>
          </a:r>
          <a:endParaRPr lang="ru-RU" b="0" i="0" dirty="0"/>
        </a:p>
      </dgm:t>
    </dgm:pt>
    <dgm:pt modelId="{DDF72541-BEDC-4157-9B10-CFD7D21F5B62}" type="parTrans" cxnId="{0EF26F23-E9F8-429C-9B88-6327744217C2}">
      <dgm:prSet/>
      <dgm:spPr/>
      <dgm:t>
        <a:bodyPr/>
        <a:lstStyle/>
        <a:p>
          <a:endParaRPr lang="ru-RU"/>
        </a:p>
      </dgm:t>
    </dgm:pt>
    <dgm:pt modelId="{607598D2-0229-4248-B369-D30BEEE31870}" type="sibTrans" cxnId="{0EF26F23-E9F8-429C-9B88-6327744217C2}">
      <dgm:prSet/>
      <dgm:spPr/>
      <dgm:t>
        <a:bodyPr/>
        <a:lstStyle/>
        <a:p>
          <a:endParaRPr lang="ru-RU"/>
        </a:p>
      </dgm:t>
    </dgm:pt>
    <dgm:pt modelId="{6DAD6249-3383-4C5A-AF63-8EC99C5F8538}" type="pres">
      <dgm:prSet presAssocID="{6DF767AB-D6A3-4CCD-BB95-DC60732DFE9A}" presName="linearFlow" presStyleCnt="0">
        <dgm:presLayoutVars>
          <dgm:dir/>
          <dgm:resizeHandles val="exact"/>
        </dgm:presLayoutVars>
      </dgm:prSet>
      <dgm:spPr/>
    </dgm:pt>
    <dgm:pt modelId="{D38D73A7-0AEC-4577-A52A-A77D92A023CE}" type="pres">
      <dgm:prSet presAssocID="{4604768B-2786-4109-B038-5B71C386FDE4}" presName="composite" presStyleCnt="0"/>
      <dgm:spPr/>
    </dgm:pt>
    <dgm:pt modelId="{A2A03B22-0C47-46A2-9877-72352118BB54}" type="pres">
      <dgm:prSet presAssocID="{4604768B-2786-4109-B038-5B71C386FDE4}" presName="imgShp" presStyleLbl="fgImgPlace1" presStyleIdx="0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22988E6-CF2D-4087-8315-74D560EBC2E0}" type="pres">
      <dgm:prSet presAssocID="{4604768B-2786-4109-B038-5B71C386FDE4}" presName="tx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0373BA-BFEF-40D3-BFEE-151BE7A259B8}" type="pres">
      <dgm:prSet presAssocID="{EF798302-4550-4A13-9D6D-174E87F25981}" presName="spacing" presStyleCnt="0"/>
      <dgm:spPr/>
    </dgm:pt>
    <dgm:pt modelId="{8DE5E615-FF4A-4409-821E-EA1B614E79B4}" type="pres">
      <dgm:prSet presAssocID="{59F6889B-2DD3-44A3-8D88-5889D711D3F1}" presName="composite" presStyleCnt="0"/>
      <dgm:spPr/>
    </dgm:pt>
    <dgm:pt modelId="{7EB36837-661E-429E-9460-1E220A479222}" type="pres">
      <dgm:prSet presAssocID="{59F6889B-2DD3-44A3-8D88-5889D711D3F1}" presName="imgShp" presStyleLbl="fgImgPlace1" presStyleIdx="1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0C76036D-7C78-43A0-8AF4-33F7FD8BAAB6}" type="pres">
      <dgm:prSet presAssocID="{59F6889B-2DD3-44A3-8D88-5889D711D3F1}" presName="tx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12F821-5A82-4988-A6EC-0E0972DFE79E}" type="pres">
      <dgm:prSet presAssocID="{BBF0C679-6976-44A1-BB2F-5C8D94120AAA}" presName="spacing" presStyleCnt="0"/>
      <dgm:spPr/>
    </dgm:pt>
    <dgm:pt modelId="{FB8FE286-9817-45C2-B365-A5C7F0403FC2}" type="pres">
      <dgm:prSet presAssocID="{6FB90F1A-A2E4-410C-901C-CCBC646ADAC5}" presName="composite" presStyleCnt="0"/>
      <dgm:spPr/>
    </dgm:pt>
    <dgm:pt modelId="{DD439814-C5C9-410E-8C12-9993CBBDA749}" type="pres">
      <dgm:prSet presAssocID="{6FB90F1A-A2E4-410C-901C-CCBC646ADAC5}" presName="imgShp" presStyleLbl="fgImgPlace1" presStyleIdx="2" presStyleCnt="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DDDFC1F7-5A50-43E2-A8B0-AAFC6901DA33}" type="pres">
      <dgm:prSet presAssocID="{6FB90F1A-A2E4-410C-901C-CCBC646ADAC5}" presName="tx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8419E5-9F39-43FB-A441-228B18F83E6D}" type="pres">
      <dgm:prSet presAssocID="{B54D80EB-9D5C-4821-836B-6526373D9153}" presName="spacing" presStyleCnt="0"/>
      <dgm:spPr/>
    </dgm:pt>
    <dgm:pt modelId="{165749A2-7461-4F56-9A62-F9C58C352C8B}" type="pres">
      <dgm:prSet presAssocID="{479B2B88-BA6A-498B-816C-36ADD0A17D77}" presName="composite" presStyleCnt="0"/>
      <dgm:spPr/>
    </dgm:pt>
    <dgm:pt modelId="{298D06A8-0F4E-455C-A31A-73E5F7753926}" type="pres">
      <dgm:prSet presAssocID="{479B2B88-BA6A-498B-816C-36ADD0A17D77}" presName="imgShp" presStyleLbl="fgImgPlace1" presStyleIdx="3" presStyleCnt="6" custLinFactNeighborX="13080" custLinFactNeighborY="-3352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1E3224A3-BF0A-4B9A-B6EF-B91A51F1F2A9}" type="pres">
      <dgm:prSet presAssocID="{479B2B88-BA6A-498B-816C-36ADD0A17D77}" presName="tx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D7E6D9-EEC0-4E2B-BDDB-70E78C5E4F44}" type="pres">
      <dgm:prSet presAssocID="{6D095EE6-236A-4081-8493-6B3E9BC1706D}" presName="spacing" presStyleCnt="0"/>
      <dgm:spPr/>
    </dgm:pt>
    <dgm:pt modelId="{575B3C92-C6F2-4A23-B01D-F304F1F488B9}" type="pres">
      <dgm:prSet presAssocID="{072DB710-D029-4D11-B0DE-ABC0FD1D0AAD}" presName="composite" presStyleCnt="0"/>
      <dgm:spPr/>
    </dgm:pt>
    <dgm:pt modelId="{E469E4B4-6A44-4980-8595-7AAD4875E1A7}" type="pres">
      <dgm:prSet presAssocID="{072DB710-D029-4D11-B0DE-ABC0FD1D0AAD}" presName="imgShp" presStyleLbl="fgImgPlace1" presStyleIdx="4" presStyleCnt="6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436DDC47-D2DD-47D0-A12E-B02F7493E322}" type="pres">
      <dgm:prSet presAssocID="{072DB710-D029-4D11-B0DE-ABC0FD1D0AAD}" presName="tx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57B161-9F3F-4DC2-A5AC-7DEF47538351}" type="pres">
      <dgm:prSet presAssocID="{DC21BA9C-C628-4194-817B-81004F99E203}" presName="spacing" presStyleCnt="0"/>
      <dgm:spPr/>
    </dgm:pt>
    <dgm:pt modelId="{B276DCD3-DD59-4D67-AFB6-5BDB6ED8162D}" type="pres">
      <dgm:prSet presAssocID="{F3F1959C-5225-4824-B61C-286167D624FA}" presName="composite" presStyleCnt="0"/>
      <dgm:spPr/>
    </dgm:pt>
    <dgm:pt modelId="{9F5F2688-F9FB-4440-BC91-F0FF21EF3699}" type="pres">
      <dgm:prSet presAssocID="{F3F1959C-5225-4824-B61C-286167D624FA}" presName="imgShp" presStyleLbl="fgImgPlace1" presStyleIdx="5" presStyleCnt="6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8DA6B5A1-EB18-45BF-94D4-3CCBFB136BEB}" type="pres">
      <dgm:prSet presAssocID="{F3F1959C-5225-4824-B61C-286167D624FA}" presName="txShp" presStyleLbl="node1" presStyleIdx="5" presStyleCnt="6" custLinFactNeighborX="1190" custLinFactNeighborY="-6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66D15FB-FF5A-44EC-A89A-53CBA1677601}" type="presOf" srcId="{6DF767AB-D6A3-4CCD-BB95-DC60732DFE9A}" destId="{6DAD6249-3383-4C5A-AF63-8EC99C5F8538}" srcOrd="0" destOrd="0" presId="urn:microsoft.com/office/officeart/2005/8/layout/vList3#1"/>
    <dgm:cxn modelId="{50737D03-0D1F-4F45-8FF6-816F5B9BBFBB}" srcId="{6DF767AB-D6A3-4CCD-BB95-DC60732DFE9A}" destId="{59F6889B-2DD3-44A3-8D88-5889D711D3F1}" srcOrd="1" destOrd="0" parTransId="{D3CE56C0-7571-426A-8200-FB46E1D306A3}" sibTransId="{BBF0C679-6976-44A1-BB2F-5C8D94120AAA}"/>
    <dgm:cxn modelId="{CAB79C7C-335C-4307-AFD8-31941CD62759}" srcId="{6DF767AB-D6A3-4CCD-BB95-DC60732DFE9A}" destId="{072DB710-D029-4D11-B0DE-ABC0FD1D0AAD}" srcOrd="4" destOrd="0" parTransId="{4B1D013C-3469-47D5-90FB-1242787CC686}" sibTransId="{DC21BA9C-C628-4194-817B-81004F99E203}"/>
    <dgm:cxn modelId="{8762A452-B66D-4DEB-86D2-D4CC30AB5FED}" type="presOf" srcId="{59F6889B-2DD3-44A3-8D88-5889D711D3F1}" destId="{0C76036D-7C78-43A0-8AF4-33F7FD8BAAB6}" srcOrd="0" destOrd="0" presId="urn:microsoft.com/office/officeart/2005/8/layout/vList3#1"/>
    <dgm:cxn modelId="{AE21C526-97A7-4648-9FD6-958B690B4F99}" type="presOf" srcId="{072DB710-D029-4D11-B0DE-ABC0FD1D0AAD}" destId="{436DDC47-D2DD-47D0-A12E-B02F7493E322}" srcOrd="0" destOrd="0" presId="urn:microsoft.com/office/officeart/2005/8/layout/vList3#1"/>
    <dgm:cxn modelId="{33FAF152-7665-4F74-8EFA-84A8DC0D0AB9}" srcId="{6DF767AB-D6A3-4CCD-BB95-DC60732DFE9A}" destId="{479B2B88-BA6A-498B-816C-36ADD0A17D77}" srcOrd="3" destOrd="0" parTransId="{72CCC28E-DA4C-4DDC-BC92-6A4CBA140201}" sibTransId="{6D095EE6-236A-4081-8493-6B3E9BC1706D}"/>
    <dgm:cxn modelId="{0EF26F23-E9F8-429C-9B88-6327744217C2}" srcId="{6DF767AB-D6A3-4CCD-BB95-DC60732DFE9A}" destId="{F3F1959C-5225-4824-B61C-286167D624FA}" srcOrd="5" destOrd="0" parTransId="{DDF72541-BEDC-4157-9B10-CFD7D21F5B62}" sibTransId="{607598D2-0229-4248-B369-D30BEEE31870}"/>
    <dgm:cxn modelId="{FF8CD34F-593E-4253-BA29-6134E0FC9628}" srcId="{6DF767AB-D6A3-4CCD-BB95-DC60732DFE9A}" destId="{6FB90F1A-A2E4-410C-901C-CCBC646ADAC5}" srcOrd="2" destOrd="0" parTransId="{17DC33B6-A944-4DFD-8D2F-E83BB75BEC99}" sibTransId="{B54D80EB-9D5C-4821-836B-6526373D9153}"/>
    <dgm:cxn modelId="{9C3EBC1A-D809-4138-BE20-C0EDEE9B0C8F}" type="presOf" srcId="{6FB90F1A-A2E4-410C-901C-CCBC646ADAC5}" destId="{DDDFC1F7-5A50-43E2-A8B0-AAFC6901DA33}" srcOrd="0" destOrd="0" presId="urn:microsoft.com/office/officeart/2005/8/layout/vList3#1"/>
    <dgm:cxn modelId="{0B2B15C9-AC2E-4AD4-89A6-3788857358CA}" type="presOf" srcId="{4604768B-2786-4109-B038-5B71C386FDE4}" destId="{022988E6-CF2D-4087-8315-74D560EBC2E0}" srcOrd="0" destOrd="0" presId="urn:microsoft.com/office/officeart/2005/8/layout/vList3#1"/>
    <dgm:cxn modelId="{0EAE5662-F9F5-4F9B-92B1-15F57B81523D}" type="presOf" srcId="{F3F1959C-5225-4824-B61C-286167D624FA}" destId="{8DA6B5A1-EB18-45BF-94D4-3CCBFB136BEB}" srcOrd="0" destOrd="0" presId="urn:microsoft.com/office/officeart/2005/8/layout/vList3#1"/>
    <dgm:cxn modelId="{CD89F879-9FAB-44C3-9463-AE277A7BC8F8}" srcId="{6DF767AB-D6A3-4CCD-BB95-DC60732DFE9A}" destId="{4604768B-2786-4109-B038-5B71C386FDE4}" srcOrd="0" destOrd="0" parTransId="{34EBBB4E-F8FF-4F4F-8C06-8A84B3D601B2}" sibTransId="{EF798302-4550-4A13-9D6D-174E87F25981}"/>
    <dgm:cxn modelId="{C57D4709-ABBB-4EC6-AE7C-19C01BBA153F}" type="presOf" srcId="{479B2B88-BA6A-498B-816C-36ADD0A17D77}" destId="{1E3224A3-BF0A-4B9A-B6EF-B91A51F1F2A9}" srcOrd="0" destOrd="0" presId="urn:microsoft.com/office/officeart/2005/8/layout/vList3#1"/>
    <dgm:cxn modelId="{65D8CA85-5ED3-472E-9863-A4424E16A885}" type="presParOf" srcId="{6DAD6249-3383-4C5A-AF63-8EC99C5F8538}" destId="{D38D73A7-0AEC-4577-A52A-A77D92A023CE}" srcOrd="0" destOrd="0" presId="urn:microsoft.com/office/officeart/2005/8/layout/vList3#1"/>
    <dgm:cxn modelId="{58EB4B71-9F35-4C9B-80B2-B09A8A693D73}" type="presParOf" srcId="{D38D73A7-0AEC-4577-A52A-A77D92A023CE}" destId="{A2A03B22-0C47-46A2-9877-72352118BB54}" srcOrd="0" destOrd="0" presId="urn:microsoft.com/office/officeart/2005/8/layout/vList3#1"/>
    <dgm:cxn modelId="{5FA2D280-B9EF-49FB-AE61-31062A3A8B7D}" type="presParOf" srcId="{D38D73A7-0AEC-4577-A52A-A77D92A023CE}" destId="{022988E6-CF2D-4087-8315-74D560EBC2E0}" srcOrd="1" destOrd="0" presId="urn:microsoft.com/office/officeart/2005/8/layout/vList3#1"/>
    <dgm:cxn modelId="{90777227-B8DE-4E0F-8822-75573BF4DED4}" type="presParOf" srcId="{6DAD6249-3383-4C5A-AF63-8EC99C5F8538}" destId="{8C0373BA-BFEF-40D3-BFEE-151BE7A259B8}" srcOrd="1" destOrd="0" presId="urn:microsoft.com/office/officeart/2005/8/layout/vList3#1"/>
    <dgm:cxn modelId="{AF066423-4309-4F8E-82F0-83120D9EF3B4}" type="presParOf" srcId="{6DAD6249-3383-4C5A-AF63-8EC99C5F8538}" destId="{8DE5E615-FF4A-4409-821E-EA1B614E79B4}" srcOrd="2" destOrd="0" presId="urn:microsoft.com/office/officeart/2005/8/layout/vList3#1"/>
    <dgm:cxn modelId="{2801C7A8-C5C4-4D47-AD7D-D4F80B0DD6EF}" type="presParOf" srcId="{8DE5E615-FF4A-4409-821E-EA1B614E79B4}" destId="{7EB36837-661E-429E-9460-1E220A479222}" srcOrd="0" destOrd="0" presId="urn:microsoft.com/office/officeart/2005/8/layout/vList3#1"/>
    <dgm:cxn modelId="{2E31C1C2-1375-446C-A9EA-C798B14584A3}" type="presParOf" srcId="{8DE5E615-FF4A-4409-821E-EA1B614E79B4}" destId="{0C76036D-7C78-43A0-8AF4-33F7FD8BAAB6}" srcOrd="1" destOrd="0" presId="urn:microsoft.com/office/officeart/2005/8/layout/vList3#1"/>
    <dgm:cxn modelId="{FDA1A4F9-2355-4C0D-9061-B6AB00992556}" type="presParOf" srcId="{6DAD6249-3383-4C5A-AF63-8EC99C5F8538}" destId="{7E12F821-5A82-4988-A6EC-0E0972DFE79E}" srcOrd="3" destOrd="0" presId="urn:microsoft.com/office/officeart/2005/8/layout/vList3#1"/>
    <dgm:cxn modelId="{9CDEED1C-3B09-4E4D-980C-C85F8B068384}" type="presParOf" srcId="{6DAD6249-3383-4C5A-AF63-8EC99C5F8538}" destId="{FB8FE286-9817-45C2-B365-A5C7F0403FC2}" srcOrd="4" destOrd="0" presId="urn:microsoft.com/office/officeart/2005/8/layout/vList3#1"/>
    <dgm:cxn modelId="{455A95D6-6442-46A4-AFE5-5BA85FD77BD2}" type="presParOf" srcId="{FB8FE286-9817-45C2-B365-A5C7F0403FC2}" destId="{DD439814-C5C9-410E-8C12-9993CBBDA749}" srcOrd="0" destOrd="0" presId="urn:microsoft.com/office/officeart/2005/8/layout/vList3#1"/>
    <dgm:cxn modelId="{DB32912F-D276-4507-853B-759DCCCB2C69}" type="presParOf" srcId="{FB8FE286-9817-45C2-B365-A5C7F0403FC2}" destId="{DDDFC1F7-5A50-43E2-A8B0-AAFC6901DA33}" srcOrd="1" destOrd="0" presId="urn:microsoft.com/office/officeart/2005/8/layout/vList3#1"/>
    <dgm:cxn modelId="{75A7F3E4-A934-4424-AB6E-577334176019}" type="presParOf" srcId="{6DAD6249-3383-4C5A-AF63-8EC99C5F8538}" destId="{C58419E5-9F39-43FB-A441-228B18F83E6D}" srcOrd="5" destOrd="0" presId="urn:microsoft.com/office/officeart/2005/8/layout/vList3#1"/>
    <dgm:cxn modelId="{551A50F2-F490-401D-B729-51E7BC389C31}" type="presParOf" srcId="{6DAD6249-3383-4C5A-AF63-8EC99C5F8538}" destId="{165749A2-7461-4F56-9A62-F9C58C352C8B}" srcOrd="6" destOrd="0" presId="urn:microsoft.com/office/officeart/2005/8/layout/vList3#1"/>
    <dgm:cxn modelId="{D16017D8-3A0F-4149-B491-2389ABAF7711}" type="presParOf" srcId="{165749A2-7461-4F56-9A62-F9C58C352C8B}" destId="{298D06A8-0F4E-455C-A31A-73E5F7753926}" srcOrd="0" destOrd="0" presId="urn:microsoft.com/office/officeart/2005/8/layout/vList3#1"/>
    <dgm:cxn modelId="{5BB27FC7-764B-4591-9805-B851F2F5E03F}" type="presParOf" srcId="{165749A2-7461-4F56-9A62-F9C58C352C8B}" destId="{1E3224A3-BF0A-4B9A-B6EF-B91A51F1F2A9}" srcOrd="1" destOrd="0" presId="urn:microsoft.com/office/officeart/2005/8/layout/vList3#1"/>
    <dgm:cxn modelId="{6E63FFD0-1706-4F0D-9477-9EFBCCBC3134}" type="presParOf" srcId="{6DAD6249-3383-4C5A-AF63-8EC99C5F8538}" destId="{C3D7E6D9-EEC0-4E2B-BDDB-70E78C5E4F44}" srcOrd="7" destOrd="0" presId="urn:microsoft.com/office/officeart/2005/8/layout/vList3#1"/>
    <dgm:cxn modelId="{A0182C34-6FAC-4C09-82BC-3080ED2A0298}" type="presParOf" srcId="{6DAD6249-3383-4C5A-AF63-8EC99C5F8538}" destId="{575B3C92-C6F2-4A23-B01D-F304F1F488B9}" srcOrd="8" destOrd="0" presId="urn:microsoft.com/office/officeart/2005/8/layout/vList3#1"/>
    <dgm:cxn modelId="{0829A0B8-98DB-42DF-97B8-2613882BF74F}" type="presParOf" srcId="{575B3C92-C6F2-4A23-B01D-F304F1F488B9}" destId="{E469E4B4-6A44-4980-8595-7AAD4875E1A7}" srcOrd="0" destOrd="0" presId="urn:microsoft.com/office/officeart/2005/8/layout/vList3#1"/>
    <dgm:cxn modelId="{64242B60-4613-408F-BD8F-7AA483E25637}" type="presParOf" srcId="{575B3C92-C6F2-4A23-B01D-F304F1F488B9}" destId="{436DDC47-D2DD-47D0-A12E-B02F7493E322}" srcOrd="1" destOrd="0" presId="urn:microsoft.com/office/officeart/2005/8/layout/vList3#1"/>
    <dgm:cxn modelId="{E2D901DB-B452-499E-8372-4FB479EDEE80}" type="presParOf" srcId="{6DAD6249-3383-4C5A-AF63-8EC99C5F8538}" destId="{B257B161-9F3F-4DC2-A5AC-7DEF47538351}" srcOrd="9" destOrd="0" presId="urn:microsoft.com/office/officeart/2005/8/layout/vList3#1"/>
    <dgm:cxn modelId="{85C53FE8-A209-46E2-91E1-D2084CB0FEBC}" type="presParOf" srcId="{6DAD6249-3383-4C5A-AF63-8EC99C5F8538}" destId="{B276DCD3-DD59-4D67-AFB6-5BDB6ED8162D}" srcOrd="10" destOrd="0" presId="urn:microsoft.com/office/officeart/2005/8/layout/vList3#1"/>
    <dgm:cxn modelId="{66B4468F-1E60-4F91-A960-F97576149295}" type="presParOf" srcId="{B276DCD3-DD59-4D67-AFB6-5BDB6ED8162D}" destId="{9F5F2688-F9FB-4440-BC91-F0FF21EF3699}" srcOrd="0" destOrd="0" presId="urn:microsoft.com/office/officeart/2005/8/layout/vList3#1"/>
    <dgm:cxn modelId="{FB089404-DA55-4397-9363-029E53CD0DD9}" type="presParOf" srcId="{B276DCD3-DD59-4D67-AFB6-5BDB6ED8162D}" destId="{8DA6B5A1-EB18-45BF-94D4-3CCBFB136BEB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3077497-88A5-40F3-8350-A59B84DEE4F8}" type="doc">
      <dgm:prSet loTypeId="urn:microsoft.com/office/officeart/2005/8/layout/vList3#2" loCatId="list" qsTypeId="urn:microsoft.com/office/officeart/2005/8/quickstyle/simple1" qsCatId="simple" csTypeId="urn:microsoft.com/office/officeart/2005/8/colors/colorful5" csCatId="colorful" phldr="1"/>
      <dgm:spPr/>
    </dgm:pt>
    <dgm:pt modelId="{589A31BE-4EE2-42F1-A0E1-C88ACC8684A7}">
      <dgm:prSet phldrT="[Текст]"/>
      <dgm:spPr/>
      <dgm:t>
        <a:bodyPr/>
        <a:lstStyle/>
        <a:p>
          <a:r>
            <a:rPr lang="ru-RU" b="0" i="0" dirty="0" smtClean="0"/>
            <a:t>«Зов тигра»</a:t>
          </a:r>
          <a:endParaRPr lang="ru-RU" dirty="0"/>
        </a:p>
      </dgm:t>
    </dgm:pt>
    <dgm:pt modelId="{BA662989-27FF-49F6-9B1A-7F7D79624907}" type="parTrans" cxnId="{3ED75936-AFEF-42B0-B9F4-A5A036D4E855}">
      <dgm:prSet/>
      <dgm:spPr/>
      <dgm:t>
        <a:bodyPr/>
        <a:lstStyle/>
        <a:p>
          <a:endParaRPr lang="ru-RU"/>
        </a:p>
      </dgm:t>
    </dgm:pt>
    <dgm:pt modelId="{EECF2C21-338A-4406-A7EC-0DE536A88D82}" type="sibTrans" cxnId="{3ED75936-AFEF-42B0-B9F4-A5A036D4E855}">
      <dgm:prSet/>
      <dgm:spPr/>
      <dgm:t>
        <a:bodyPr/>
        <a:lstStyle/>
        <a:p>
          <a:endParaRPr lang="ru-RU"/>
        </a:p>
      </dgm:t>
    </dgm:pt>
    <dgm:pt modelId="{9A56CB57-98D4-43F3-BD5C-7B23D5B64ACD}">
      <dgm:prSet phldrT="[Текст]"/>
      <dgm:spPr/>
      <dgm:t>
        <a:bodyPr/>
        <a:lstStyle/>
        <a:p>
          <a:r>
            <a:rPr lang="ru-RU" b="0" i="0" dirty="0" smtClean="0"/>
            <a:t>«</a:t>
          </a:r>
          <a:r>
            <a:rPr lang="ru-RU" b="0" i="0" dirty="0" err="1" smtClean="0"/>
            <a:t>Удэгейская</a:t>
          </a:r>
          <a:r>
            <a:rPr lang="ru-RU" b="0" i="0" dirty="0" smtClean="0"/>
            <a:t> легенда»</a:t>
          </a:r>
          <a:endParaRPr lang="ru-RU" dirty="0"/>
        </a:p>
      </dgm:t>
    </dgm:pt>
    <dgm:pt modelId="{E8E70395-D615-430E-A58A-740060BBE528}" type="parTrans" cxnId="{B6891C59-EF8E-4BAF-8DBE-FF19F0A0073F}">
      <dgm:prSet/>
      <dgm:spPr/>
      <dgm:t>
        <a:bodyPr/>
        <a:lstStyle/>
        <a:p>
          <a:endParaRPr lang="ru-RU"/>
        </a:p>
      </dgm:t>
    </dgm:pt>
    <dgm:pt modelId="{5F8FF061-9CFD-4FC9-8581-34173C4C70C0}" type="sibTrans" cxnId="{B6891C59-EF8E-4BAF-8DBE-FF19F0A0073F}">
      <dgm:prSet/>
      <dgm:spPr/>
      <dgm:t>
        <a:bodyPr/>
        <a:lstStyle/>
        <a:p>
          <a:endParaRPr lang="ru-RU"/>
        </a:p>
      </dgm:t>
    </dgm:pt>
    <dgm:pt modelId="{377F0535-DA07-4DEA-8D4E-0C854F66CFC4}">
      <dgm:prSet phldrT="[Текст]"/>
      <dgm:spPr/>
      <dgm:t>
        <a:bodyPr/>
        <a:lstStyle/>
        <a:p>
          <a:r>
            <a:rPr lang="ru-RU" b="0" i="0" dirty="0" smtClean="0"/>
            <a:t>«Земля леопарда»</a:t>
          </a:r>
          <a:endParaRPr lang="ru-RU" dirty="0"/>
        </a:p>
      </dgm:t>
    </dgm:pt>
    <dgm:pt modelId="{D9C79297-2390-427E-AD46-E88550232507}" type="parTrans" cxnId="{FC3C49E8-12D3-44DF-8F76-C171AF64C789}">
      <dgm:prSet/>
      <dgm:spPr/>
      <dgm:t>
        <a:bodyPr/>
        <a:lstStyle/>
        <a:p>
          <a:endParaRPr lang="ru-RU"/>
        </a:p>
      </dgm:t>
    </dgm:pt>
    <dgm:pt modelId="{FA89FA09-7221-446D-B699-2D1D9829EEF5}" type="sibTrans" cxnId="{FC3C49E8-12D3-44DF-8F76-C171AF64C789}">
      <dgm:prSet/>
      <dgm:spPr/>
      <dgm:t>
        <a:bodyPr/>
        <a:lstStyle/>
        <a:p>
          <a:endParaRPr lang="ru-RU"/>
        </a:p>
      </dgm:t>
    </dgm:pt>
    <dgm:pt modelId="{58744743-6994-42EE-AA97-9E037C66BBFA}" type="pres">
      <dgm:prSet presAssocID="{43077497-88A5-40F3-8350-A59B84DEE4F8}" presName="linearFlow" presStyleCnt="0">
        <dgm:presLayoutVars>
          <dgm:dir/>
          <dgm:resizeHandles val="exact"/>
        </dgm:presLayoutVars>
      </dgm:prSet>
      <dgm:spPr/>
    </dgm:pt>
    <dgm:pt modelId="{E775D93A-DC8C-4A7C-906D-9343D11A26A3}" type="pres">
      <dgm:prSet presAssocID="{589A31BE-4EE2-42F1-A0E1-C88ACC8684A7}" presName="composite" presStyleCnt="0"/>
      <dgm:spPr/>
    </dgm:pt>
    <dgm:pt modelId="{1673F205-7D01-4D34-95EB-F1B63EB44408}" type="pres">
      <dgm:prSet presAssocID="{589A31BE-4EE2-42F1-A0E1-C88ACC8684A7}" presName="imgShp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1A60C6F-D187-43FD-AE12-59F6E2F1AB33}" type="pres">
      <dgm:prSet presAssocID="{589A31BE-4EE2-42F1-A0E1-C88ACC8684A7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7BEF43-D0A6-46AB-AC70-69A86A9171BC}" type="pres">
      <dgm:prSet presAssocID="{EECF2C21-338A-4406-A7EC-0DE536A88D82}" presName="spacing" presStyleCnt="0"/>
      <dgm:spPr/>
    </dgm:pt>
    <dgm:pt modelId="{6CDBF3F6-AC7F-45D5-9FF2-98485AC2FE7D}" type="pres">
      <dgm:prSet presAssocID="{9A56CB57-98D4-43F3-BD5C-7B23D5B64ACD}" presName="composite" presStyleCnt="0"/>
      <dgm:spPr/>
    </dgm:pt>
    <dgm:pt modelId="{6163167A-D437-4C20-9942-3146001684CE}" type="pres">
      <dgm:prSet presAssocID="{9A56CB57-98D4-43F3-BD5C-7B23D5B64ACD}" presName="imgShp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96322EBA-6333-4DC6-BA7F-13214BD6AD6D}" type="pres">
      <dgm:prSet presAssocID="{9A56CB57-98D4-43F3-BD5C-7B23D5B64ACD}" presName="txShp" presStyleLbl="node1" presStyleIdx="1" presStyleCnt="3" custLinFactNeighborX="-480" custLinFactNeighborY="-17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5E926E-FA2A-44E9-A63A-04C959876885}" type="pres">
      <dgm:prSet presAssocID="{5F8FF061-9CFD-4FC9-8581-34173C4C70C0}" presName="spacing" presStyleCnt="0"/>
      <dgm:spPr/>
    </dgm:pt>
    <dgm:pt modelId="{09C487C7-045C-4FD2-A332-6C998D2E7BB6}" type="pres">
      <dgm:prSet presAssocID="{377F0535-DA07-4DEA-8D4E-0C854F66CFC4}" presName="composite" presStyleCnt="0"/>
      <dgm:spPr/>
    </dgm:pt>
    <dgm:pt modelId="{B9244E2F-61E5-40B0-983F-5C95E34F89EB}" type="pres">
      <dgm:prSet presAssocID="{377F0535-DA07-4DEA-8D4E-0C854F66CFC4}" presName="imgShp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B8598A72-A215-47D1-8C8E-DE4314405404}" type="pres">
      <dgm:prSet presAssocID="{377F0535-DA07-4DEA-8D4E-0C854F66CFC4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32714F6-29D5-4957-AA9F-41F82A8FE41C}" type="presOf" srcId="{377F0535-DA07-4DEA-8D4E-0C854F66CFC4}" destId="{B8598A72-A215-47D1-8C8E-DE4314405404}" srcOrd="0" destOrd="0" presId="urn:microsoft.com/office/officeart/2005/8/layout/vList3#2"/>
    <dgm:cxn modelId="{EEFA3F30-FBDD-432B-A298-A21C5234EC7A}" type="presOf" srcId="{9A56CB57-98D4-43F3-BD5C-7B23D5B64ACD}" destId="{96322EBA-6333-4DC6-BA7F-13214BD6AD6D}" srcOrd="0" destOrd="0" presId="urn:microsoft.com/office/officeart/2005/8/layout/vList3#2"/>
    <dgm:cxn modelId="{76434CC2-F069-4F9F-8799-7A5DF73E0474}" type="presOf" srcId="{589A31BE-4EE2-42F1-A0E1-C88ACC8684A7}" destId="{71A60C6F-D187-43FD-AE12-59F6E2F1AB33}" srcOrd="0" destOrd="0" presId="urn:microsoft.com/office/officeart/2005/8/layout/vList3#2"/>
    <dgm:cxn modelId="{3ED75936-AFEF-42B0-B9F4-A5A036D4E855}" srcId="{43077497-88A5-40F3-8350-A59B84DEE4F8}" destId="{589A31BE-4EE2-42F1-A0E1-C88ACC8684A7}" srcOrd="0" destOrd="0" parTransId="{BA662989-27FF-49F6-9B1A-7F7D79624907}" sibTransId="{EECF2C21-338A-4406-A7EC-0DE536A88D82}"/>
    <dgm:cxn modelId="{AFF342C9-E95B-407D-92E0-BAA225247538}" type="presOf" srcId="{43077497-88A5-40F3-8350-A59B84DEE4F8}" destId="{58744743-6994-42EE-AA97-9E037C66BBFA}" srcOrd="0" destOrd="0" presId="urn:microsoft.com/office/officeart/2005/8/layout/vList3#2"/>
    <dgm:cxn modelId="{B6891C59-EF8E-4BAF-8DBE-FF19F0A0073F}" srcId="{43077497-88A5-40F3-8350-A59B84DEE4F8}" destId="{9A56CB57-98D4-43F3-BD5C-7B23D5B64ACD}" srcOrd="1" destOrd="0" parTransId="{E8E70395-D615-430E-A58A-740060BBE528}" sibTransId="{5F8FF061-9CFD-4FC9-8581-34173C4C70C0}"/>
    <dgm:cxn modelId="{FC3C49E8-12D3-44DF-8F76-C171AF64C789}" srcId="{43077497-88A5-40F3-8350-A59B84DEE4F8}" destId="{377F0535-DA07-4DEA-8D4E-0C854F66CFC4}" srcOrd="2" destOrd="0" parTransId="{D9C79297-2390-427E-AD46-E88550232507}" sibTransId="{FA89FA09-7221-446D-B699-2D1D9829EEF5}"/>
    <dgm:cxn modelId="{FBB4E279-3318-4E78-BAC1-B34793379413}" type="presParOf" srcId="{58744743-6994-42EE-AA97-9E037C66BBFA}" destId="{E775D93A-DC8C-4A7C-906D-9343D11A26A3}" srcOrd="0" destOrd="0" presId="urn:microsoft.com/office/officeart/2005/8/layout/vList3#2"/>
    <dgm:cxn modelId="{99115758-365D-429E-BF98-2A27CE923D03}" type="presParOf" srcId="{E775D93A-DC8C-4A7C-906D-9343D11A26A3}" destId="{1673F205-7D01-4D34-95EB-F1B63EB44408}" srcOrd="0" destOrd="0" presId="urn:microsoft.com/office/officeart/2005/8/layout/vList3#2"/>
    <dgm:cxn modelId="{A2132732-AF8A-42C8-950D-6F97BD88DEA8}" type="presParOf" srcId="{E775D93A-DC8C-4A7C-906D-9343D11A26A3}" destId="{71A60C6F-D187-43FD-AE12-59F6E2F1AB33}" srcOrd="1" destOrd="0" presId="urn:microsoft.com/office/officeart/2005/8/layout/vList3#2"/>
    <dgm:cxn modelId="{82A343FC-E6F9-4986-B079-A2E0A5E89E76}" type="presParOf" srcId="{58744743-6994-42EE-AA97-9E037C66BBFA}" destId="{7A7BEF43-D0A6-46AB-AC70-69A86A9171BC}" srcOrd="1" destOrd="0" presId="urn:microsoft.com/office/officeart/2005/8/layout/vList3#2"/>
    <dgm:cxn modelId="{6CD4B602-1DEC-4C6C-8F88-AFD4FDCA6788}" type="presParOf" srcId="{58744743-6994-42EE-AA97-9E037C66BBFA}" destId="{6CDBF3F6-AC7F-45D5-9FF2-98485AC2FE7D}" srcOrd="2" destOrd="0" presId="urn:microsoft.com/office/officeart/2005/8/layout/vList3#2"/>
    <dgm:cxn modelId="{015B0A45-7538-4CB0-9883-C0EF4AE5FB3C}" type="presParOf" srcId="{6CDBF3F6-AC7F-45D5-9FF2-98485AC2FE7D}" destId="{6163167A-D437-4C20-9942-3146001684CE}" srcOrd="0" destOrd="0" presId="urn:microsoft.com/office/officeart/2005/8/layout/vList3#2"/>
    <dgm:cxn modelId="{E7C594D6-FE66-412B-BC56-A4D56A07D717}" type="presParOf" srcId="{6CDBF3F6-AC7F-45D5-9FF2-98485AC2FE7D}" destId="{96322EBA-6333-4DC6-BA7F-13214BD6AD6D}" srcOrd="1" destOrd="0" presId="urn:microsoft.com/office/officeart/2005/8/layout/vList3#2"/>
    <dgm:cxn modelId="{EED5C7D1-1372-485F-9D25-B0DCD4AD3A3A}" type="presParOf" srcId="{58744743-6994-42EE-AA97-9E037C66BBFA}" destId="{D55E926E-FA2A-44E9-A63A-04C959876885}" srcOrd="3" destOrd="0" presId="urn:microsoft.com/office/officeart/2005/8/layout/vList3#2"/>
    <dgm:cxn modelId="{77405959-BA34-4F53-9A0F-CAC7299D4418}" type="presParOf" srcId="{58744743-6994-42EE-AA97-9E037C66BBFA}" destId="{09C487C7-045C-4FD2-A332-6C998D2E7BB6}" srcOrd="4" destOrd="0" presId="urn:microsoft.com/office/officeart/2005/8/layout/vList3#2"/>
    <dgm:cxn modelId="{66A8061E-1F52-4057-AAE3-3F3207129C0A}" type="presParOf" srcId="{09C487C7-045C-4FD2-A332-6C998D2E7BB6}" destId="{B9244E2F-61E5-40B0-983F-5C95E34F89EB}" srcOrd="0" destOrd="0" presId="urn:microsoft.com/office/officeart/2005/8/layout/vList3#2"/>
    <dgm:cxn modelId="{BEB7A250-1B79-46FB-9AC6-5082DDC810A7}" type="presParOf" srcId="{09C487C7-045C-4FD2-A332-6C998D2E7BB6}" destId="{B8598A72-A215-47D1-8C8E-DE4314405404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44FCE7-8768-4E1D-925C-A4995D02A6C8}">
      <dsp:nvSpPr>
        <dsp:cNvPr id="0" name=""/>
        <dsp:cNvSpPr/>
      </dsp:nvSpPr>
      <dsp:spPr>
        <a:xfrm>
          <a:off x="0" y="31411"/>
          <a:ext cx="8229600" cy="2036683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F88F99-7A8B-47FF-BA7B-3431A31B2410}">
      <dsp:nvSpPr>
        <dsp:cNvPr id="0" name=""/>
        <dsp:cNvSpPr/>
      </dsp:nvSpPr>
      <dsp:spPr>
        <a:xfrm>
          <a:off x="298360" y="172614"/>
          <a:ext cx="3682826" cy="219802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1A43D7-D8C7-4CFB-BA30-0AC98222967F}">
      <dsp:nvSpPr>
        <dsp:cNvPr id="0" name=""/>
        <dsp:cNvSpPr/>
      </dsp:nvSpPr>
      <dsp:spPr>
        <a:xfrm rot="10800000">
          <a:off x="226361" y="2980922"/>
          <a:ext cx="3682826" cy="1464891"/>
        </a:xfrm>
        <a:prstGeom prst="round2SameRect">
          <a:avLst>
            <a:gd name="adj1" fmla="val 10500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t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Флаг Приморского края</a:t>
          </a:r>
          <a:endParaRPr lang="ru-RU" sz="3100" kern="1200" dirty="0"/>
        </a:p>
      </dsp:txBody>
      <dsp:txXfrm rot="10800000">
        <a:off x="271411" y="2980922"/>
        <a:ext cx="3592726" cy="1419841"/>
      </dsp:txXfrm>
    </dsp:sp>
    <dsp:sp modelId="{38DCD592-42BE-4262-8AC2-9C7DE5014FF5}">
      <dsp:nvSpPr>
        <dsp:cNvPr id="0" name=""/>
        <dsp:cNvSpPr/>
      </dsp:nvSpPr>
      <dsp:spPr>
        <a:xfrm>
          <a:off x="4690867" y="94234"/>
          <a:ext cx="2898973" cy="278568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F9A866-943E-473D-ADE4-1A247E30F314}">
      <dsp:nvSpPr>
        <dsp:cNvPr id="0" name=""/>
        <dsp:cNvSpPr/>
      </dsp:nvSpPr>
      <dsp:spPr>
        <a:xfrm rot="10800000">
          <a:off x="4298941" y="3005563"/>
          <a:ext cx="3682826" cy="1488987"/>
        </a:xfrm>
        <a:prstGeom prst="round2SameRect">
          <a:avLst>
            <a:gd name="adj1" fmla="val 10500"/>
            <a:gd name="adj2" fmla="val 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t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Герб Приморского края</a:t>
          </a:r>
          <a:endParaRPr lang="ru-RU" sz="3100" kern="1200" dirty="0"/>
        </a:p>
      </dsp:txBody>
      <dsp:txXfrm rot="10800000">
        <a:off x="4344732" y="3005563"/>
        <a:ext cx="3591244" cy="14431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2988E6-CF2D-4087-8315-74D560EBC2E0}">
      <dsp:nvSpPr>
        <dsp:cNvPr id="0" name=""/>
        <dsp:cNvSpPr/>
      </dsp:nvSpPr>
      <dsp:spPr>
        <a:xfrm rot="10800000">
          <a:off x="1529395" y="1177"/>
          <a:ext cx="5472684" cy="603748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236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0" i="0" kern="1200" dirty="0" err="1" smtClean="0"/>
            <a:t>Сихотэ-Алинский</a:t>
          </a:r>
          <a:r>
            <a:rPr lang="ru-RU" sz="2200" b="0" i="0" kern="1200" dirty="0" smtClean="0"/>
            <a:t> заповедник</a:t>
          </a:r>
          <a:endParaRPr lang="ru-RU" sz="2200" kern="1200" dirty="0"/>
        </a:p>
      </dsp:txBody>
      <dsp:txXfrm rot="10800000">
        <a:off x="1680332" y="1177"/>
        <a:ext cx="5321747" cy="603748"/>
      </dsp:txXfrm>
    </dsp:sp>
    <dsp:sp modelId="{A2A03B22-0C47-46A2-9877-72352118BB54}">
      <dsp:nvSpPr>
        <dsp:cNvPr id="0" name=""/>
        <dsp:cNvSpPr/>
      </dsp:nvSpPr>
      <dsp:spPr>
        <a:xfrm>
          <a:off x="1227520" y="1177"/>
          <a:ext cx="603748" cy="60374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76036D-7C78-43A0-8AF4-33F7FD8BAAB6}">
      <dsp:nvSpPr>
        <dsp:cNvPr id="0" name=""/>
        <dsp:cNvSpPr/>
      </dsp:nvSpPr>
      <dsp:spPr>
        <a:xfrm rot="10800000">
          <a:off x="1529395" y="785149"/>
          <a:ext cx="5472684" cy="603748"/>
        </a:xfrm>
        <a:prstGeom prst="homePlate">
          <a:avLst/>
        </a:prstGeom>
        <a:solidFill>
          <a:schemeClr val="accent5">
            <a:hueOff val="-1986775"/>
            <a:satOff val="7962"/>
            <a:lumOff val="172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236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0" i="0" kern="1200" dirty="0" smtClean="0"/>
            <a:t>Кедровая Падь</a:t>
          </a:r>
          <a:endParaRPr lang="ru-RU" sz="2200" b="0" i="0" kern="1200" dirty="0"/>
        </a:p>
      </dsp:txBody>
      <dsp:txXfrm rot="10800000">
        <a:off x="1680332" y="785149"/>
        <a:ext cx="5321747" cy="603748"/>
      </dsp:txXfrm>
    </dsp:sp>
    <dsp:sp modelId="{7EB36837-661E-429E-9460-1E220A479222}">
      <dsp:nvSpPr>
        <dsp:cNvPr id="0" name=""/>
        <dsp:cNvSpPr/>
      </dsp:nvSpPr>
      <dsp:spPr>
        <a:xfrm>
          <a:off x="1227520" y="785149"/>
          <a:ext cx="603748" cy="603748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DFC1F7-5A50-43E2-A8B0-AAFC6901DA33}">
      <dsp:nvSpPr>
        <dsp:cNvPr id="0" name=""/>
        <dsp:cNvSpPr/>
      </dsp:nvSpPr>
      <dsp:spPr>
        <a:xfrm rot="10800000">
          <a:off x="1529395" y="1569121"/>
          <a:ext cx="5472684" cy="603748"/>
        </a:xfrm>
        <a:prstGeom prst="homePlate">
          <a:avLst/>
        </a:prstGeom>
        <a:solidFill>
          <a:schemeClr val="accent5">
            <a:hueOff val="-3973551"/>
            <a:satOff val="15924"/>
            <a:lumOff val="345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236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0" i="0" u="none" kern="1200" dirty="0" smtClean="0"/>
            <a:t>Дальневосточный морской заповедник</a:t>
          </a:r>
          <a:endParaRPr lang="ru-RU" sz="2200" b="0" i="0" u="none" kern="1200" dirty="0"/>
        </a:p>
      </dsp:txBody>
      <dsp:txXfrm rot="10800000">
        <a:off x="1680332" y="1569121"/>
        <a:ext cx="5321747" cy="603748"/>
      </dsp:txXfrm>
    </dsp:sp>
    <dsp:sp modelId="{DD439814-C5C9-410E-8C12-9993CBBDA749}">
      <dsp:nvSpPr>
        <dsp:cNvPr id="0" name=""/>
        <dsp:cNvSpPr/>
      </dsp:nvSpPr>
      <dsp:spPr>
        <a:xfrm>
          <a:off x="1227520" y="1569121"/>
          <a:ext cx="603748" cy="603748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3224A3-BF0A-4B9A-B6EF-B91A51F1F2A9}">
      <dsp:nvSpPr>
        <dsp:cNvPr id="0" name=""/>
        <dsp:cNvSpPr/>
      </dsp:nvSpPr>
      <dsp:spPr>
        <a:xfrm rot="10800000">
          <a:off x="1529395" y="2353093"/>
          <a:ext cx="5472684" cy="603748"/>
        </a:xfrm>
        <a:prstGeom prst="homePlate">
          <a:avLst/>
        </a:prstGeom>
        <a:solidFill>
          <a:schemeClr val="accent5">
            <a:hueOff val="-5960326"/>
            <a:satOff val="23887"/>
            <a:lumOff val="5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236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0" i="0" kern="1200" dirty="0" err="1" smtClean="0"/>
            <a:t>Лазовский</a:t>
          </a:r>
          <a:r>
            <a:rPr lang="ru-RU" sz="2200" b="0" i="0" kern="1200" dirty="0" smtClean="0"/>
            <a:t> заповедник</a:t>
          </a:r>
          <a:endParaRPr lang="ru-RU" sz="2200" kern="1200" dirty="0"/>
        </a:p>
      </dsp:txBody>
      <dsp:txXfrm rot="10800000">
        <a:off x="1680332" y="2353093"/>
        <a:ext cx="5321747" cy="603748"/>
      </dsp:txXfrm>
    </dsp:sp>
    <dsp:sp modelId="{298D06A8-0F4E-455C-A31A-73E5F7753926}">
      <dsp:nvSpPr>
        <dsp:cNvPr id="0" name=""/>
        <dsp:cNvSpPr/>
      </dsp:nvSpPr>
      <dsp:spPr>
        <a:xfrm>
          <a:off x="1306491" y="2332855"/>
          <a:ext cx="603748" cy="603748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6DDC47-D2DD-47D0-A12E-B02F7493E322}">
      <dsp:nvSpPr>
        <dsp:cNvPr id="0" name=""/>
        <dsp:cNvSpPr/>
      </dsp:nvSpPr>
      <dsp:spPr>
        <a:xfrm rot="10800000">
          <a:off x="1529395" y="3137065"/>
          <a:ext cx="5472684" cy="603748"/>
        </a:xfrm>
        <a:prstGeom prst="homePlate">
          <a:avLst/>
        </a:prstGeom>
        <a:solidFill>
          <a:schemeClr val="accent5">
            <a:hueOff val="-7947101"/>
            <a:satOff val="31849"/>
            <a:lumOff val="690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236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0" i="0" kern="1200" dirty="0" err="1" smtClean="0"/>
            <a:t>Ханкайский</a:t>
          </a:r>
          <a:r>
            <a:rPr lang="ru-RU" sz="2200" b="0" i="0" kern="1200" dirty="0" smtClean="0"/>
            <a:t> заповедник.</a:t>
          </a:r>
          <a:endParaRPr lang="ru-RU" sz="2200" kern="1200" dirty="0"/>
        </a:p>
      </dsp:txBody>
      <dsp:txXfrm rot="10800000">
        <a:off x="1680332" y="3137065"/>
        <a:ext cx="5321747" cy="603748"/>
      </dsp:txXfrm>
    </dsp:sp>
    <dsp:sp modelId="{E469E4B4-6A44-4980-8595-7AAD4875E1A7}">
      <dsp:nvSpPr>
        <dsp:cNvPr id="0" name=""/>
        <dsp:cNvSpPr/>
      </dsp:nvSpPr>
      <dsp:spPr>
        <a:xfrm>
          <a:off x="1227520" y="3137065"/>
          <a:ext cx="603748" cy="603748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A6B5A1-EB18-45BF-94D4-3CCBFB136BEB}">
      <dsp:nvSpPr>
        <dsp:cNvPr id="0" name=""/>
        <dsp:cNvSpPr/>
      </dsp:nvSpPr>
      <dsp:spPr>
        <a:xfrm rot="10800000">
          <a:off x="1594520" y="3917034"/>
          <a:ext cx="5472684" cy="603748"/>
        </a:xfrm>
        <a:prstGeom prst="homePlat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236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0" i="0" kern="1200" dirty="0" smtClean="0"/>
            <a:t>Уссурийский заповедник</a:t>
          </a:r>
          <a:endParaRPr lang="ru-RU" sz="2200" b="0" i="0" kern="1200" dirty="0"/>
        </a:p>
      </dsp:txBody>
      <dsp:txXfrm rot="10800000">
        <a:off x="1745457" y="3917034"/>
        <a:ext cx="5321747" cy="603748"/>
      </dsp:txXfrm>
    </dsp:sp>
    <dsp:sp modelId="{9F5F2688-F9FB-4440-BC91-F0FF21EF3699}">
      <dsp:nvSpPr>
        <dsp:cNvPr id="0" name=""/>
        <dsp:cNvSpPr/>
      </dsp:nvSpPr>
      <dsp:spPr>
        <a:xfrm>
          <a:off x="1227520" y="3921036"/>
          <a:ext cx="603748" cy="603748"/>
        </a:xfrm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A60C6F-D187-43FD-AE12-59F6E2F1AB33}">
      <dsp:nvSpPr>
        <dsp:cNvPr id="0" name=""/>
        <dsp:cNvSpPr/>
      </dsp:nvSpPr>
      <dsp:spPr>
        <a:xfrm rot="10800000">
          <a:off x="1692784" y="1710"/>
          <a:ext cx="5472684" cy="1257304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4436" tIns="137160" rIns="25603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0" i="0" kern="1200" dirty="0" smtClean="0"/>
            <a:t>«Зов тигра»</a:t>
          </a:r>
          <a:endParaRPr lang="ru-RU" sz="3600" kern="1200" dirty="0"/>
        </a:p>
      </dsp:txBody>
      <dsp:txXfrm rot="10800000">
        <a:off x="2007110" y="1710"/>
        <a:ext cx="5158358" cy="1257304"/>
      </dsp:txXfrm>
    </dsp:sp>
    <dsp:sp modelId="{1673F205-7D01-4D34-95EB-F1B63EB44408}">
      <dsp:nvSpPr>
        <dsp:cNvPr id="0" name=""/>
        <dsp:cNvSpPr/>
      </dsp:nvSpPr>
      <dsp:spPr>
        <a:xfrm>
          <a:off x="1064131" y="1710"/>
          <a:ext cx="1257304" cy="125730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322EBA-6333-4DC6-BA7F-13214BD6AD6D}">
      <dsp:nvSpPr>
        <dsp:cNvPr id="0" name=""/>
        <dsp:cNvSpPr/>
      </dsp:nvSpPr>
      <dsp:spPr>
        <a:xfrm rot="10800000">
          <a:off x="1666515" y="1612779"/>
          <a:ext cx="5472684" cy="1257304"/>
        </a:xfrm>
        <a:prstGeom prst="homePlate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4436" tIns="137160" rIns="25603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0" i="0" kern="1200" dirty="0" smtClean="0"/>
            <a:t>«</a:t>
          </a:r>
          <a:r>
            <a:rPr lang="ru-RU" sz="3600" b="0" i="0" kern="1200" dirty="0" err="1" smtClean="0"/>
            <a:t>Удэгейская</a:t>
          </a:r>
          <a:r>
            <a:rPr lang="ru-RU" sz="3600" b="0" i="0" kern="1200" dirty="0" smtClean="0"/>
            <a:t> легенда»</a:t>
          </a:r>
          <a:endParaRPr lang="ru-RU" sz="3600" kern="1200" dirty="0"/>
        </a:p>
      </dsp:txBody>
      <dsp:txXfrm rot="10800000">
        <a:off x="1980841" y="1612779"/>
        <a:ext cx="5158358" cy="1257304"/>
      </dsp:txXfrm>
    </dsp:sp>
    <dsp:sp modelId="{6163167A-D437-4C20-9942-3146001684CE}">
      <dsp:nvSpPr>
        <dsp:cNvPr id="0" name=""/>
        <dsp:cNvSpPr/>
      </dsp:nvSpPr>
      <dsp:spPr>
        <a:xfrm>
          <a:off x="1064131" y="1634329"/>
          <a:ext cx="1257304" cy="1257304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598A72-A215-47D1-8C8E-DE4314405404}">
      <dsp:nvSpPr>
        <dsp:cNvPr id="0" name=""/>
        <dsp:cNvSpPr/>
      </dsp:nvSpPr>
      <dsp:spPr>
        <a:xfrm rot="10800000">
          <a:off x="1692784" y="3266948"/>
          <a:ext cx="5472684" cy="1257304"/>
        </a:xfrm>
        <a:prstGeom prst="homePlat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4436" tIns="137160" rIns="25603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0" i="0" kern="1200" dirty="0" smtClean="0"/>
            <a:t>«Земля леопарда»</a:t>
          </a:r>
          <a:endParaRPr lang="ru-RU" sz="3600" kern="1200" dirty="0"/>
        </a:p>
      </dsp:txBody>
      <dsp:txXfrm rot="10800000">
        <a:off x="2007110" y="3266948"/>
        <a:ext cx="5158358" cy="1257304"/>
      </dsp:txXfrm>
    </dsp:sp>
    <dsp:sp modelId="{B9244E2F-61E5-40B0-983F-5C95E34F89EB}">
      <dsp:nvSpPr>
        <dsp:cNvPr id="0" name=""/>
        <dsp:cNvSpPr/>
      </dsp:nvSpPr>
      <dsp:spPr>
        <a:xfrm>
          <a:off x="1064131" y="3266948"/>
          <a:ext cx="1257304" cy="1257304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wallpaper_19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 userDrawn="1"/>
        </p:nvSpPr>
        <p:spPr>
          <a:xfrm>
            <a:off x="1214414" y="3929066"/>
            <a:ext cx="4857784" cy="1857388"/>
          </a:xfrm>
          <a:prstGeom prst="wedgeRoundRectCallout">
            <a:avLst>
              <a:gd name="adj1" fmla="val 59428"/>
              <a:gd name="adj2" fmla="val 11902"/>
              <a:gd name="adj3" fmla="val 16667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-облако 7"/>
          <p:cNvSpPr/>
          <p:nvPr userDrawn="1"/>
        </p:nvSpPr>
        <p:spPr>
          <a:xfrm>
            <a:off x="928662" y="857232"/>
            <a:ext cx="7215238" cy="2357454"/>
          </a:xfrm>
          <a:prstGeom prst="cloudCallout">
            <a:avLst>
              <a:gd name="adj1" fmla="val 28779"/>
              <a:gd name="adj2" fmla="val 67110"/>
            </a:avLst>
          </a:prstGeom>
          <a:solidFill>
            <a:srgbClr val="FFCCCC"/>
          </a:solidFill>
          <a:ln>
            <a:solidFill>
              <a:srgbClr val="FF7575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00174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71438" y="71438"/>
            <a:ext cx="9001156" cy="6715148"/>
          </a:xfrm>
          <a:prstGeom prst="rect">
            <a:avLst/>
          </a:prstGeom>
          <a:noFill/>
          <a:ln w="57150">
            <a:solidFill>
              <a:srgbClr val="00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8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428596" y="357166"/>
            <a:ext cx="8286808" cy="114300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ED727-27CD-4E07-8BCC-54F7ACA67BF1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14282" y="214290"/>
            <a:ext cx="8715436" cy="6500858"/>
          </a:xfrm>
          <a:prstGeom prst="rect">
            <a:avLst/>
          </a:prstGeom>
          <a:noFill/>
          <a:ln w="76200">
            <a:solidFill>
              <a:srgbClr val="FF818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88;&#1072;&#1073;&#1086;&#1090;&#1072;\&#1087;&#1088;&#1077;&#1079;&#1077;&#1085;&#1090;&#1072;&#1094;&#1080;&#1080;,%20&#1074;&#1080;&#1076;&#1077;&#1086;\&#1087;&#1088;&#1080;&#1084;&#1086;&#1088;&#1100;&#1077;\&#1052;&#1086;&#1081;%20&#1082;&#1088;&#1072;&#1081;%20&#1088;&#1086;&#1076;&#1085;&#1086;&#1081;,%20&#1084;&#1086;&#1077;%20&#1055;&#1088;&#1080;&#1084;&#1086;&#1088;&#1100;&#1077;!.mp4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764704"/>
            <a:ext cx="6984776" cy="252028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  <a:latin typeface="Annabelle" pitchFamily="66" charset="0"/>
              </a:rPr>
              <a:t>Мое Приморье</a:t>
            </a:r>
            <a:endParaRPr lang="ru-RU" sz="4800" b="1" dirty="0">
              <a:solidFill>
                <a:srgbClr val="00B050"/>
              </a:solidFill>
              <a:latin typeface="Annabelle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005064"/>
            <a:ext cx="4640560" cy="1752600"/>
          </a:xfrm>
        </p:spPr>
        <p:txBody>
          <a:bodyPr>
            <a:normAutofit/>
          </a:bodyPr>
          <a:lstStyle/>
          <a:p>
            <a:r>
              <a:rPr lang="ru-RU" sz="1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Александрова Евгения Валериевна,</a:t>
            </a:r>
          </a:p>
          <a:p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МДОБУ «ДС № 12 ЛГО»</a:t>
            </a: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Рододендрон </a:t>
            </a:r>
            <a:r>
              <a:rPr lang="ru-RU" dirty="0" err="1" smtClean="0"/>
              <a:t>Шлиппенбаха</a:t>
            </a:r>
            <a:endParaRPr lang="ru-RU" dirty="0"/>
          </a:p>
        </p:txBody>
      </p:sp>
      <p:pic>
        <p:nvPicPr>
          <p:cNvPr id="5" name="Содержимое 4" descr="82054_0af77c6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24936"/>
            <a:ext cx="4038600" cy="267649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Рододендрон </a:t>
            </a:r>
            <a:r>
              <a:rPr lang="ru-RU" dirty="0" err="1" smtClean="0"/>
              <a:t>Шлиппенбаха</a:t>
            </a:r>
            <a:r>
              <a:rPr lang="ru-RU" dirty="0" smtClean="0"/>
              <a:t> в нашей стране встречается только на крайнем юге Приморского края, а основная область его распространения охватывает страны Восточной Азии (Япония, Корея, Китай). </a:t>
            </a:r>
            <a:r>
              <a:rPr lang="ru-RU" dirty="0" err="1" smtClean="0"/>
              <a:t>Хасанский</a:t>
            </a:r>
            <a:r>
              <a:rPr lang="ru-RU" dirty="0" smtClean="0"/>
              <a:t> район Приморского края – самая северная граница распространения рододендрона </a:t>
            </a:r>
            <a:r>
              <a:rPr lang="ru-RU" dirty="0" err="1" smtClean="0"/>
              <a:t>Шлиппенбаха</a:t>
            </a:r>
            <a:r>
              <a:rPr lang="ru-RU" dirty="0" smtClean="0"/>
              <a:t>, одного из самых красивейших листопадных рододендронов. Встречается рододендрон </a:t>
            </a:r>
            <a:r>
              <a:rPr lang="ru-RU" dirty="0" err="1" smtClean="0"/>
              <a:t>Шлиппенбаха</a:t>
            </a:r>
            <a:r>
              <a:rPr lang="ru-RU" dirty="0" smtClean="0"/>
              <a:t> в подлеске лиственных лесов, на их опушках, а также на сухих каменистых горных склонах. На территории Приморского Края численность рододендронов </a:t>
            </a:r>
            <a:r>
              <a:rPr lang="ru-RU" dirty="0" err="1" smtClean="0"/>
              <a:t>Шлиппенбаха</a:t>
            </a:r>
            <a:r>
              <a:rPr lang="ru-RU" dirty="0" smtClean="0"/>
              <a:t> катастрофически сокращается.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Женьшень</a:t>
            </a:r>
            <a:endParaRPr lang="ru-RU" dirty="0"/>
          </a:p>
        </p:txBody>
      </p:sp>
      <p:pic>
        <p:nvPicPr>
          <p:cNvPr id="5" name="Содержимое 4" descr="zhenshen-opisanie-biologicheskie-osobennost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484784"/>
            <a:ext cx="5184576" cy="51845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Дальневосточный леопард</a:t>
            </a:r>
            <a:endParaRPr lang="ru-RU" dirty="0"/>
          </a:p>
        </p:txBody>
      </p:sp>
      <p:pic>
        <p:nvPicPr>
          <p:cNvPr id="5" name="Содержимое 4" descr="leo_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628800"/>
            <a:ext cx="7704856" cy="48829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Амурский или Уссурийский тигр</a:t>
            </a:r>
            <a:endParaRPr lang="ru-RU" dirty="0"/>
          </a:p>
        </p:txBody>
      </p:sp>
      <p:pic>
        <p:nvPicPr>
          <p:cNvPr id="5" name="Содержимое 4" descr="tiger_new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1556792"/>
            <a:ext cx="4175595" cy="50691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Даурский</a:t>
            </a:r>
            <a:r>
              <a:rPr lang="ru-RU" dirty="0" smtClean="0"/>
              <a:t> журавль</a:t>
            </a:r>
            <a:endParaRPr lang="ru-RU" dirty="0"/>
          </a:p>
        </p:txBody>
      </p:sp>
      <p:pic>
        <p:nvPicPr>
          <p:cNvPr id="5" name="Содержимое 4" descr="a_crane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628800"/>
            <a:ext cx="6624736" cy="49641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Дальневосточный аист</a:t>
            </a:r>
            <a:endParaRPr lang="ru-RU" dirty="0"/>
          </a:p>
        </p:txBody>
      </p:sp>
      <p:pic>
        <p:nvPicPr>
          <p:cNvPr id="5" name="Содержимое 4" descr="27_ais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556792"/>
            <a:ext cx="6768752" cy="50765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Мой край родной, мое Приморье!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04825" y="1143000"/>
            <a:ext cx="813435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29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476672"/>
            <a:ext cx="8229600" cy="583264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i="1" dirty="0" smtClean="0">
                <a:latin typeface="Andantino script" pitchFamily="2" charset="0"/>
              </a:rPr>
              <a:t>     </a:t>
            </a:r>
            <a:r>
              <a:rPr lang="ru-RU" sz="4200" b="1" i="1" dirty="0" smtClean="0">
                <a:latin typeface="Andantino script" pitchFamily="2" charset="0"/>
              </a:rPr>
              <a:t>Любимый край! </a:t>
            </a:r>
            <a:br>
              <a:rPr lang="ru-RU" sz="4200" b="1" i="1" dirty="0" smtClean="0">
                <a:latin typeface="Andantino script" pitchFamily="2" charset="0"/>
              </a:rPr>
            </a:br>
            <a:r>
              <a:rPr lang="ru-RU" sz="4200" b="1" i="1" dirty="0" smtClean="0">
                <a:latin typeface="Andantino script" pitchFamily="2" charset="0"/>
              </a:rPr>
              <a:t>Ты – чудо света! </a:t>
            </a:r>
            <a:br>
              <a:rPr lang="ru-RU" sz="4200" b="1" i="1" dirty="0" smtClean="0">
                <a:latin typeface="Andantino script" pitchFamily="2" charset="0"/>
              </a:rPr>
            </a:br>
            <a:r>
              <a:rPr lang="ru-RU" sz="4200" b="1" i="1" dirty="0" smtClean="0">
                <a:latin typeface="Andantino script" pitchFamily="2" charset="0"/>
              </a:rPr>
              <a:t>Нигде такой нет красоты. </a:t>
            </a:r>
            <a:br>
              <a:rPr lang="ru-RU" sz="4200" b="1" i="1" dirty="0" smtClean="0">
                <a:latin typeface="Andantino script" pitchFamily="2" charset="0"/>
              </a:rPr>
            </a:br>
            <a:r>
              <a:rPr lang="ru-RU" sz="4200" b="1" i="1" dirty="0" smtClean="0">
                <a:latin typeface="Andantino script" pitchFamily="2" charset="0"/>
              </a:rPr>
              <a:t>Деревья в золото одеты, </a:t>
            </a:r>
            <a:br>
              <a:rPr lang="ru-RU" sz="4200" b="1" i="1" dirty="0" smtClean="0">
                <a:latin typeface="Andantino script" pitchFamily="2" charset="0"/>
              </a:rPr>
            </a:br>
            <a:r>
              <a:rPr lang="ru-RU" sz="4200" b="1" i="1" dirty="0" smtClean="0">
                <a:latin typeface="Andantino script" pitchFamily="2" charset="0"/>
              </a:rPr>
              <a:t>О чем-то шепчутся цветы. </a:t>
            </a:r>
            <a:br>
              <a:rPr lang="ru-RU" sz="4200" b="1" i="1" dirty="0" smtClean="0">
                <a:latin typeface="Andantino script" pitchFamily="2" charset="0"/>
              </a:rPr>
            </a:br>
            <a:r>
              <a:rPr lang="ru-RU" sz="4200" b="1" i="1" dirty="0" smtClean="0">
                <a:latin typeface="Andantino script" pitchFamily="2" charset="0"/>
              </a:rPr>
              <a:t>Ты даришь нам свои просторы, </a:t>
            </a:r>
            <a:br>
              <a:rPr lang="ru-RU" sz="4200" b="1" i="1" dirty="0" smtClean="0">
                <a:latin typeface="Andantino script" pitchFamily="2" charset="0"/>
              </a:rPr>
            </a:br>
            <a:r>
              <a:rPr lang="ru-RU" sz="4200" b="1" i="1" dirty="0" smtClean="0">
                <a:latin typeface="Andantino script" pitchFamily="2" charset="0"/>
              </a:rPr>
              <a:t>Луга, леса, бескрайние поля… </a:t>
            </a:r>
            <a:br>
              <a:rPr lang="ru-RU" sz="4200" b="1" i="1" dirty="0" smtClean="0">
                <a:latin typeface="Andantino script" pitchFamily="2" charset="0"/>
              </a:rPr>
            </a:br>
            <a:r>
              <a:rPr lang="ru-RU" sz="4200" b="1" i="1" dirty="0" smtClean="0">
                <a:latin typeface="Andantino script" pitchFamily="2" charset="0"/>
              </a:rPr>
              <a:t>Манят к себе зеркальные озера, </a:t>
            </a:r>
            <a:br>
              <a:rPr lang="ru-RU" sz="4200" b="1" i="1" dirty="0" smtClean="0">
                <a:latin typeface="Andantino script" pitchFamily="2" charset="0"/>
              </a:rPr>
            </a:br>
            <a:r>
              <a:rPr lang="ru-RU" sz="4200" b="1" i="1" dirty="0" smtClean="0">
                <a:latin typeface="Andantino script" pitchFamily="2" charset="0"/>
              </a:rPr>
              <a:t>Багульником заросшая земля. </a:t>
            </a:r>
            <a:br>
              <a:rPr lang="ru-RU" sz="4200" b="1" i="1" dirty="0" smtClean="0">
                <a:latin typeface="Andantino script" pitchFamily="2" charset="0"/>
              </a:rPr>
            </a:br>
            <a:r>
              <a:rPr lang="ru-RU" sz="4200" b="1" i="1" dirty="0" smtClean="0">
                <a:latin typeface="Andantino script" pitchFamily="2" charset="0"/>
              </a:rPr>
              <a:t>Тайга ль глухая, современный город, </a:t>
            </a:r>
            <a:br>
              <a:rPr lang="ru-RU" sz="4200" b="1" i="1" dirty="0" smtClean="0">
                <a:latin typeface="Andantino script" pitchFamily="2" charset="0"/>
              </a:rPr>
            </a:br>
            <a:r>
              <a:rPr lang="ru-RU" sz="4200" b="1" i="1" dirty="0" smtClean="0">
                <a:latin typeface="Andantino script" pitchFamily="2" charset="0"/>
              </a:rPr>
              <a:t>Жара, дожди, или снега метут- </a:t>
            </a:r>
            <a:br>
              <a:rPr lang="ru-RU" sz="4200" b="1" i="1" dirty="0" smtClean="0">
                <a:latin typeface="Andantino script" pitchFamily="2" charset="0"/>
              </a:rPr>
            </a:br>
            <a:r>
              <a:rPr lang="ru-RU" sz="4200" b="1" i="1" dirty="0" smtClean="0">
                <a:latin typeface="Andantino script" pitchFamily="2" charset="0"/>
              </a:rPr>
              <a:t>Все это наше! Край, ты всем нам дорог, </a:t>
            </a:r>
            <a:br>
              <a:rPr lang="ru-RU" sz="4200" b="1" i="1" dirty="0" smtClean="0">
                <a:latin typeface="Andantino script" pitchFamily="2" charset="0"/>
              </a:rPr>
            </a:br>
            <a:r>
              <a:rPr lang="ru-RU" sz="4200" b="1" i="1" dirty="0" smtClean="0">
                <a:latin typeface="Andantino script" pitchFamily="2" charset="0"/>
              </a:rPr>
              <a:t>Не зря тебя жемчужиной зовут! </a:t>
            </a:r>
            <a:endParaRPr lang="ru-RU" sz="4200" b="1" dirty="0">
              <a:latin typeface="Andantino scrip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83264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Annabelle" pitchFamily="66" charset="0"/>
              </a:rPr>
              <a:t>Знаете ли Вы, что на самом Дальнем Востоке России есть такой невероятно зеленый и богатый природой Приморский край? Владивосток, Уссурийск, Арсеньев, </a:t>
            </a:r>
            <a:r>
              <a:rPr lang="ru-RU" b="1" dirty="0" err="1" smtClean="0">
                <a:solidFill>
                  <a:srgbClr val="002060"/>
                </a:solidFill>
                <a:latin typeface="Annabelle" pitchFamily="66" charset="0"/>
              </a:rPr>
              <a:t>Спасск-Дальний</a:t>
            </a:r>
            <a:r>
              <a:rPr lang="ru-RU" b="1" dirty="0" smtClean="0">
                <a:solidFill>
                  <a:srgbClr val="002060"/>
                </a:solidFill>
                <a:latin typeface="Annabelle" pitchFamily="66" charset="0"/>
              </a:rPr>
              <a:t> – все это города Приморского края. Владивосток – столица, в Арсеньеве делают самолеты, Уссурийск славится самым крупным автомобильным рынком японских авто, а </a:t>
            </a:r>
            <a:r>
              <a:rPr lang="ru-RU" b="1" dirty="0" err="1" smtClean="0">
                <a:solidFill>
                  <a:srgbClr val="002060"/>
                </a:solidFill>
                <a:latin typeface="Annabelle" pitchFamily="66" charset="0"/>
              </a:rPr>
              <a:t>Спасск-Дальний</a:t>
            </a:r>
            <a:r>
              <a:rPr lang="ru-RU" b="1" dirty="0" smtClean="0">
                <a:solidFill>
                  <a:srgbClr val="002060"/>
                </a:solidFill>
                <a:latin typeface="Annabelle" pitchFamily="66" charset="0"/>
              </a:rPr>
              <a:t> славится своим цементом и просто город-герой.</a:t>
            </a:r>
            <a:br>
              <a:rPr lang="ru-RU" b="1" dirty="0" smtClean="0">
                <a:solidFill>
                  <a:srgbClr val="002060"/>
                </a:solidFill>
                <a:latin typeface="Annabelle" pitchFamily="66" charset="0"/>
              </a:rPr>
            </a:br>
            <a:endParaRPr lang="ru-RU" b="1" dirty="0">
              <a:solidFill>
                <a:srgbClr val="002060"/>
              </a:solidFill>
              <a:latin typeface="Annabelle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157592" cy="416592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Annabelle" pitchFamily="66" charset="0"/>
              </a:rPr>
              <a:t>Здесь есть все. И дубы и сопки, которых нет в Сибири и лимонник, и кедровый орех, отличающийся от сибирского, например, большим размером самого ореха и шишек. Грибы, ягода, рыба и многое, многое другое. И конечно же, в Приморье имеется море, отдыхать на которое приезжают люди со всей страны.</a:t>
            </a:r>
            <a:endParaRPr lang="ru-RU" b="1" dirty="0">
              <a:solidFill>
                <a:srgbClr val="002060"/>
              </a:solidFill>
              <a:latin typeface="Annabelle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  <a:latin typeface="Andantino script" pitchFamily="2" charset="0"/>
              </a:rPr>
              <a:t>Заповедники </a:t>
            </a:r>
            <a:endParaRPr lang="ru-RU" sz="5400" b="1" dirty="0">
              <a:solidFill>
                <a:srgbClr val="00B050"/>
              </a:solidFill>
              <a:latin typeface="Andantino script" pitchFamily="2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24804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A03B22-0C47-46A2-9877-72352118BB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A2A03B22-0C47-46A2-9877-72352118BB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A2A03B22-0C47-46A2-9877-72352118BB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22988E6-CF2D-4087-8315-74D560EBC2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022988E6-CF2D-4087-8315-74D560EBC2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022988E6-CF2D-4087-8315-74D560EBC2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EB36837-661E-429E-9460-1E220A4792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7EB36837-661E-429E-9460-1E220A4792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7EB36837-661E-429E-9460-1E220A4792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76036D-7C78-43A0-8AF4-33F7FD8BAA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0C76036D-7C78-43A0-8AF4-33F7FD8BAA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0C76036D-7C78-43A0-8AF4-33F7FD8BAA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D439814-C5C9-410E-8C12-9993CBBDA7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DD439814-C5C9-410E-8C12-9993CBBDA7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DD439814-C5C9-410E-8C12-9993CBBDA7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DDFC1F7-5A50-43E2-A8B0-AAFC6901DA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DDDFC1F7-5A50-43E2-A8B0-AAFC6901DA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DDDFC1F7-5A50-43E2-A8B0-AAFC6901DA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8D06A8-0F4E-455C-A31A-73E5F77539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298D06A8-0F4E-455C-A31A-73E5F77539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298D06A8-0F4E-455C-A31A-73E5F77539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E3224A3-BF0A-4B9A-B6EF-B91A51F1F2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graphicEl>
                                              <a:dgm id="{1E3224A3-BF0A-4B9A-B6EF-B91A51F1F2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graphicEl>
                                              <a:dgm id="{1E3224A3-BF0A-4B9A-B6EF-B91A51F1F2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469E4B4-6A44-4980-8595-7AAD4875E1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E469E4B4-6A44-4980-8595-7AAD4875E1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E469E4B4-6A44-4980-8595-7AAD4875E1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36DDC47-D2DD-47D0-A12E-B02F7493E3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graphicEl>
                                              <a:dgm id="{436DDC47-D2DD-47D0-A12E-B02F7493E3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graphicEl>
                                              <a:dgm id="{436DDC47-D2DD-47D0-A12E-B02F7493E3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F5F2688-F9FB-4440-BC91-F0FF21EF36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graphicEl>
                                              <a:dgm id="{9F5F2688-F9FB-4440-BC91-F0FF21EF36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graphicEl>
                                              <a:dgm id="{9F5F2688-F9FB-4440-BC91-F0FF21EF36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DA6B5A1-EB18-45BF-94D4-3CCBFB136B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graphicEl>
                                              <a:dgm id="{8DA6B5A1-EB18-45BF-94D4-3CCBFB136B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graphicEl>
                                              <a:dgm id="{8DA6B5A1-EB18-45BF-94D4-3CCBFB136B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  <a:latin typeface="Andantino script" pitchFamily="2" charset="0"/>
              </a:rPr>
              <a:t>Национальные парки</a:t>
            </a:r>
            <a:endParaRPr lang="ru-RU" sz="5400" b="1" dirty="0">
              <a:solidFill>
                <a:srgbClr val="00B050"/>
              </a:solidFill>
              <a:latin typeface="Andantino script" pitchFamily="2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673F205-7D01-4D34-95EB-F1B63EB444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1673F205-7D01-4D34-95EB-F1B63EB444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1A60C6F-D187-43FD-AE12-59F6E2F1AB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graphicEl>
                                              <a:dgm id="{71A60C6F-D187-43FD-AE12-59F6E2F1AB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163167A-D437-4C20-9942-3146001684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6163167A-D437-4C20-9942-3146001684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322EBA-6333-4DC6-BA7F-13214BD6AD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graphicEl>
                                              <a:dgm id="{96322EBA-6333-4DC6-BA7F-13214BD6AD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244E2F-61E5-40B0-983F-5C95E34F89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B9244E2F-61E5-40B0-983F-5C95E34F89E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598A72-A215-47D1-8C8E-DE43144054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>
                                            <p:graphicEl>
                                              <a:dgm id="{B8598A72-A215-47D1-8C8E-DE43144054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Лотос Комарова</a:t>
            </a:r>
            <a:endParaRPr lang="ru-RU" dirty="0"/>
          </a:p>
        </p:txBody>
      </p:sp>
      <p:pic>
        <p:nvPicPr>
          <p:cNvPr id="5" name="Содержимое 4" descr="1910.133293744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484784"/>
            <a:ext cx="6768752" cy="5124771"/>
          </a:xfrm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Венерин башмачок</a:t>
            </a:r>
            <a:endParaRPr lang="ru-RU" dirty="0"/>
          </a:p>
        </p:txBody>
      </p:sp>
      <p:pic>
        <p:nvPicPr>
          <p:cNvPr id="5" name="Содержимое 4" descr="big1131281_93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628800"/>
            <a:ext cx="7344816" cy="48149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228</Words>
  <Application>Microsoft Office PowerPoint</Application>
  <PresentationFormat>Экран (4:3)</PresentationFormat>
  <Paragraphs>29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Мое Приморье</vt:lpstr>
      <vt:lpstr>Презентация PowerPoint</vt:lpstr>
      <vt:lpstr>Презентация PowerPoint</vt:lpstr>
      <vt:lpstr>Презентация PowerPoint</vt:lpstr>
      <vt:lpstr>Презентация PowerPoint</vt:lpstr>
      <vt:lpstr>Заповедники </vt:lpstr>
      <vt:lpstr>Национальные парки</vt:lpstr>
      <vt:lpstr>Лотос Комарова</vt:lpstr>
      <vt:lpstr>Венерин башмачок</vt:lpstr>
      <vt:lpstr>Рододендрон Шлиппенбаха</vt:lpstr>
      <vt:lpstr>Женьшень</vt:lpstr>
      <vt:lpstr>Дальневосточный леопард</vt:lpstr>
      <vt:lpstr>Амурский или Уссурийский тигр</vt:lpstr>
      <vt:lpstr>Даурский журавль</vt:lpstr>
      <vt:lpstr>Дальневосточный аист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Corowina</dc:creator>
  <cp:lastModifiedBy>User</cp:lastModifiedBy>
  <cp:revision>39</cp:revision>
  <dcterms:created xsi:type="dcterms:W3CDTF">2013-02-09T17:45:17Z</dcterms:created>
  <dcterms:modified xsi:type="dcterms:W3CDTF">2023-02-15T10:10:48Z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2008040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