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9C7C71-B1AF-4C4B-9432-2F2765CC395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1C7BB41-AAAE-43CA-BAFE-88D2A335F12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Тип проекта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5A9F5F-ADC4-469E-B2D6-741C92C91C1D}" type="parTrans" cxnId="{393ACD50-5F2E-482F-ADFF-7673775B01F1}">
      <dgm:prSet/>
      <dgm:spPr/>
      <dgm:t>
        <a:bodyPr/>
        <a:lstStyle/>
        <a:p>
          <a:endParaRPr lang="ru-RU"/>
        </a:p>
      </dgm:t>
    </dgm:pt>
    <dgm:pt modelId="{31959705-A2CD-4128-BA47-6A26898D51FC}" type="sibTrans" cxnId="{393ACD50-5F2E-482F-ADFF-7673775B01F1}">
      <dgm:prSet/>
      <dgm:spPr/>
      <dgm:t>
        <a:bodyPr/>
        <a:lstStyle/>
        <a:p>
          <a:endParaRPr lang="ru-RU"/>
        </a:p>
      </dgm:t>
    </dgm:pt>
    <dgm:pt modelId="{234642E3-A8A3-4623-9D73-59879CAA707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Исследовательский,  </a:t>
          </a:r>
        </a:p>
      </dgm:t>
    </dgm:pt>
    <dgm:pt modelId="{EDF3E2E1-DCED-41F7-93DC-8DDE6DBADF49}" type="parTrans" cxnId="{5E7D6BD1-0924-4997-A2AC-C061CDEF8D19}">
      <dgm:prSet/>
      <dgm:spPr/>
      <dgm:t>
        <a:bodyPr/>
        <a:lstStyle/>
        <a:p>
          <a:endParaRPr lang="ru-RU"/>
        </a:p>
      </dgm:t>
    </dgm:pt>
    <dgm:pt modelId="{FB4BB337-C250-442E-8BCB-ABC8286722EB}" type="sibTrans" cxnId="{5E7D6BD1-0924-4997-A2AC-C061CDEF8D19}">
      <dgm:prSet/>
      <dgm:spPr/>
      <dgm:t>
        <a:bodyPr/>
        <a:lstStyle/>
        <a:p>
          <a:endParaRPr lang="ru-RU"/>
        </a:p>
      </dgm:t>
    </dgm:pt>
    <dgm:pt modelId="{ED8FB6D9-4883-4C2E-A03B-0AF21A0D47DF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Место реализации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788512-4DB3-4833-A23C-1AB58F7CD634}" type="parTrans" cxnId="{712C7082-665F-4959-A398-542F5943C65C}">
      <dgm:prSet/>
      <dgm:spPr/>
      <dgm:t>
        <a:bodyPr/>
        <a:lstStyle/>
        <a:p>
          <a:endParaRPr lang="ru-RU"/>
        </a:p>
      </dgm:t>
    </dgm:pt>
    <dgm:pt modelId="{C7563903-8D03-426D-A5BD-EF49E416E137}" type="sibTrans" cxnId="{712C7082-665F-4959-A398-542F5943C65C}">
      <dgm:prSet/>
      <dgm:spPr/>
      <dgm:t>
        <a:bodyPr/>
        <a:lstStyle/>
        <a:p>
          <a:endParaRPr lang="ru-RU"/>
        </a:p>
      </dgm:t>
    </dgm:pt>
    <dgm:pt modelId="{8C17711B-705A-41E0-AC0F-145E7D2A5B80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МАОУ «Школа №96 Эврика-Развитие» (дошкольное подразделение)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1B6BEE-C56C-4ED6-84E2-81EA6EA28B21}" type="parTrans" cxnId="{17AB00C8-2722-40F6-885A-A4A8357D9F9D}">
      <dgm:prSet/>
      <dgm:spPr/>
      <dgm:t>
        <a:bodyPr/>
        <a:lstStyle/>
        <a:p>
          <a:endParaRPr lang="ru-RU"/>
        </a:p>
      </dgm:t>
    </dgm:pt>
    <dgm:pt modelId="{C1B94761-3B7A-4DFA-A0AC-40646295DE99}" type="sibTrans" cxnId="{17AB00C8-2722-40F6-885A-A4A8357D9F9D}">
      <dgm:prSet/>
      <dgm:spPr/>
      <dgm:t>
        <a:bodyPr/>
        <a:lstStyle/>
        <a:p>
          <a:endParaRPr lang="ru-RU"/>
        </a:p>
      </dgm:t>
    </dgm:pt>
    <dgm:pt modelId="{4761CB91-6D97-4FF5-8093-B387C247E374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Адрес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AB0952-39DF-4FB3-AE93-2B3997811427}" type="parTrans" cxnId="{CF77B299-47DD-4800-B1E9-2C532BDB67AE}">
      <dgm:prSet/>
      <dgm:spPr/>
    </dgm:pt>
    <dgm:pt modelId="{13ED61DE-272C-46FF-9820-554F277D0251}" type="sibTrans" cxnId="{CF77B299-47DD-4800-B1E9-2C532BDB67AE}">
      <dgm:prSet/>
      <dgm:spPr/>
    </dgm:pt>
    <dgm:pt modelId="{81E0C87D-87EC-4612-ABB3-D159926A9E62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г. Ростов-на-Дону, Ворошиловский район, пр. Космонавтов 38/1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E7CA57-0321-4545-ACAA-1DE1A07FC084}" type="parTrans" cxnId="{26AD0A56-494A-4EAC-AD1B-A58F3EBB15E2}">
      <dgm:prSet/>
      <dgm:spPr/>
    </dgm:pt>
    <dgm:pt modelId="{9031A42E-3C02-4D1A-9E77-ADC10C9BA459}" type="sibTrans" cxnId="{26AD0A56-494A-4EAC-AD1B-A58F3EBB15E2}">
      <dgm:prSet/>
      <dgm:spPr/>
    </dgm:pt>
    <dgm:pt modelId="{37003A31-AA01-4B4A-A815-4881D465BF7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продолжительности – долгосрочный</a:t>
          </a:r>
        </a:p>
      </dgm:t>
    </dgm:pt>
    <dgm:pt modelId="{719FAFCB-83C5-4D2D-B882-93D5C69129B5}" type="parTrans" cxnId="{4540CAA9-84C5-4539-A577-C7AA10138917}">
      <dgm:prSet/>
      <dgm:spPr/>
    </dgm:pt>
    <dgm:pt modelId="{6E7825BE-51E6-4645-B14A-75E087CC8DEF}" type="sibTrans" cxnId="{4540CAA9-84C5-4539-A577-C7AA10138917}">
      <dgm:prSet/>
      <dgm:spPr/>
    </dgm:pt>
    <dgm:pt modelId="{3F7E7BC6-DB89-45C0-A93B-D6B8547FD858}" type="pres">
      <dgm:prSet presAssocID="{619C7C71-B1AF-4C4B-9432-2F2765CC395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1AFD44-7151-4EED-98EE-46E52983F4A3}" type="pres">
      <dgm:prSet presAssocID="{F1C7BB41-AAAE-43CA-BAFE-88D2A335F125}" presName="composite" presStyleCnt="0"/>
      <dgm:spPr/>
    </dgm:pt>
    <dgm:pt modelId="{BDC4B561-7E06-4623-98F3-7DA8574F5D9D}" type="pres">
      <dgm:prSet presAssocID="{F1C7BB41-AAAE-43CA-BAFE-88D2A335F12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DC4A-1E60-4EF0-82B2-2DF7A8217693}" type="pres">
      <dgm:prSet presAssocID="{F1C7BB41-AAAE-43CA-BAFE-88D2A335F12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4C31E-7753-472B-8ABE-A03C2F1D695F}" type="pres">
      <dgm:prSet presAssocID="{31959705-A2CD-4128-BA47-6A26898D51FC}" presName="sp" presStyleCnt="0"/>
      <dgm:spPr/>
    </dgm:pt>
    <dgm:pt modelId="{CB61E078-D514-4127-B9F0-C0DB74E3308F}" type="pres">
      <dgm:prSet presAssocID="{ED8FB6D9-4883-4C2E-A03B-0AF21A0D47DF}" presName="composite" presStyleCnt="0"/>
      <dgm:spPr/>
    </dgm:pt>
    <dgm:pt modelId="{4248CD98-6284-4DBF-BAA3-C4EA60A38ECE}" type="pres">
      <dgm:prSet presAssocID="{ED8FB6D9-4883-4C2E-A03B-0AF21A0D47D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8DA92-8541-4623-8A80-73A6820F54F4}" type="pres">
      <dgm:prSet presAssocID="{ED8FB6D9-4883-4C2E-A03B-0AF21A0D47D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096AD-EADA-4A75-B326-9C4576DE5503}" type="pres">
      <dgm:prSet presAssocID="{C7563903-8D03-426D-A5BD-EF49E416E137}" presName="sp" presStyleCnt="0"/>
      <dgm:spPr/>
    </dgm:pt>
    <dgm:pt modelId="{534A8E44-1918-4897-A5A0-D94C65FAE1BF}" type="pres">
      <dgm:prSet presAssocID="{4761CB91-6D97-4FF5-8093-B387C247E374}" presName="composite" presStyleCnt="0"/>
      <dgm:spPr/>
    </dgm:pt>
    <dgm:pt modelId="{FCBB084A-741A-48ED-9D66-FCD2CCB24EB7}" type="pres">
      <dgm:prSet presAssocID="{4761CB91-6D97-4FF5-8093-B387C247E3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404C8-84BB-4527-80E8-40F72F017499}" type="pres">
      <dgm:prSet presAssocID="{4761CB91-6D97-4FF5-8093-B387C247E3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47211D-7A82-4C67-8446-78A302F8B709}" type="presOf" srcId="{234642E3-A8A3-4623-9D73-59879CAA707F}" destId="{D3E2DC4A-1E60-4EF0-82B2-2DF7A8217693}" srcOrd="0" destOrd="0" presId="urn:microsoft.com/office/officeart/2005/8/layout/chevron2"/>
    <dgm:cxn modelId="{CF77B299-47DD-4800-B1E9-2C532BDB67AE}" srcId="{619C7C71-B1AF-4C4B-9432-2F2765CC395B}" destId="{4761CB91-6D97-4FF5-8093-B387C247E374}" srcOrd="2" destOrd="0" parTransId="{D9AB0952-39DF-4FB3-AE93-2B3997811427}" sibTransId="{13ED61DE-272C-46FF-9820-554F277D0251}"/>
    <dgm:cxn modelId="{8635D07A-041F-4B56-A0D7-26EEC5CD5CAF}" type="presOf" srcId="{F1C7BB41-AAAE-43CA-BAFE-88D2A335F125}" destId="{BDC4B561-7E06-4623-98F3-7DA8574F5D9D}" srcOrd="0" destOrd="0" presId="urn:microsoft.com/office/officeart/2005/8/layout/chevron2"/>
    <dgm:cxn modelId="{AD40347A-3B5E-449E-8976-593CFBE14C8B}" type="presOf" srcId="{ED8FB6D9-4883-4C2E-A03B-0AF21A0D47DF}" destId="{4248CD98-6284-4DBF-BAA3-C4EA60A38ECE}" srcOrd="0" destOrd="0" presId="urn:microsoft.com/office/officeart/2005/8/layout/chevron2"/>
    <dgm:cxn modelId="{26AD0A56-494A-4EAC-AD1B-A58F3EBB15E2}" srcId="{4761CB91-6D97-4FF5-8093-B387C247E374}" destId="{81E0C87D-87EC-4612-ABB3-D159926A9E62}" srcOrd="0" destOrd="0" parTransId="{04E7CA57-0321-4545-ACAA-1DE1A07FC084}" sibTransId="{9031A42E-3C02-4D1A-9E77-ADC10C9BA459}"/>
    <dgm:cxn modelId="{978D25B8-41CA-4DBC-8AF3-F5E45FC3874A}" type="presOf" srcId="{619C7C71-B1AF-4C4B-9432-2F2765CC395B}" destId="{3F7E7BC6-DB89-45C0-A93B-D6B8547FD858}" srcOrd="0" destOrd="0" presId="urn:microsoft.com/office/officeart/2005/8/layout/chevron2"/>
    <dgm:cxn modelId="{0BF5225D-920B-483E-952E-74DC69A32F26}" type="presOf" srcId="{37003A31-AA01-4B4A-A815-4881D465BF76}" destId="{D3E2DC4A-1E60-4EF0-82B2-2DF7A8217693}" srcOrd="0" destOrd="1" presId="urn:microsoft.com/office/officeart/2005/8/layout/chevron2"/>
    <dgm:cxn modelId="{4540CAA9-84C5-4539-A577-C7AA10138917}" srcId="{F1C7BB41-AAAE-43CA-BAFE-88D2A335F125}" destId="{37003A31-AA01-4B4A-A815-4881D465BF76}" srcOrd="1" destOrd="0" parTransId="{719FAFCB-83C5-4D2D-B882-93D5C69129B5}" sibTransId="{6E7825BE-51E6-4645-B14A-75E087CC8DEF}"/>
    <dgm:cxn modelId="{3D31F3C9-C64E-400F-802A-23F3268C7D92}" type="presOf" srcId="{4761CB91-6D97-4FF5-8093-B387C247E374}" destId="{FCBB084A-741A-48ED-9D66-FCD2CCB24EB7}" srcOrd="0" destOrd="0" presId="urn:microsoft.com/office/officeart/2005/8/layout/chevron2"/>
    <dgm:cxn modelId="{393ACD50-5F2E-482F-ADFF-7673775B01F1}" srcId="{619C7C71-B1AF-4C4B-9432-2F2765CC395B}" destId="{F1C7BB41-AAAE-43CA-BAFE-88D2A335F125}" srcOrd="0" destOrd="0" parTransId="{E25A9F5F-ADC4-469E-B2D6-741C92C91C1D}" sibTransId="{31959705-A2CD-4128-BA47-6A26898D51FC}"/>
    <dgm:cxn modelId="{76065749-7211-49AB-B8C0-B583CF4E4E9F}" type="presOf" srcId="{81E0C87D-87EC-4612-ABB3-D159926A9E62}" destId="{2E9404C8-84BB-4527-80E8-40F72F017499}" srcOrd="0" destOrd="0" presId="urn:microsoft.com/office/officeart/2005/8/layout/chevron2"/>
    <dgm:cxn modelId="{1AE8E94E-7AF5-411A-9A93-D281FAFBB3FB}" type="presOf" srcId="{8C17711B-705A-41E0-AC0F-145E7D2A5B80}" destId="{3F98DA92-8541-4623-8A80-73A6820F54F4}" srcOrd="0" destOrd="0" presId="urn:microsoft.com/office/officeart/2005/8/layout/chevron2"/>
    <dgm:cxn modelId="{5E7D6BD1-0924-4997-A2AC-C061CDEF8D19}" srcId="{F1C7BB41-AAAE-43CA-BAFE-88D2A335F125}" destId="{234642E3-A8A3-4623-9D73-59879CAA707F}" srcOrd="0" destOrd="0" parTransId="{EDF3E2E1-DCED-41F7-93DC-8DDE6DBADF49}" sibTransId="{FB4BB337-C250-442E-8BCB-ABC8286722EB}"/>
    <dgm:cxn modelId="{712C7082-665F-4959-A398-542F5943C65C}" srcId="{619C7C71-B1AF-4C4B-9432-2F2765CC395B}" destId="{ED8FB6D9-4883-4C2E-A03B-0AF21A0D47DF}" srcOrd="1" destOrd="0" parTransId="{94788512-4DB3-4833-A23C-1AB58F7CD634}" sibTransId="{C7563903-8D03-426D-A5BD-EF49E416E137}"/>
    <dgm:cxn modelId="{17AB00C8-2722-40F6-885A-A4A8357D9F9D}" srcId="{ED8FB6D9-4883-4C2E-A03B-0AF21A0D47DF}" destId="{8C17711B-705A-41E0-AC0F-145E7D2A5B80}" srcOrd="0" destOrd="0" parTransId="{651B6BEE-C56C-4ED6-84E2-81EA6EA28B21}" sibTransId="{C1B94761-3B7A-4DFA-A0AC-40646295DE99}"/>
    <dgm:cxn modelId="{2CFCF72D-96C8-49F6-81F1-946F6024E46F}" type="presParOf" srcId="{3F7E7BC6-DB89-45C0-A93B-D6B8547FD858}" destId="{9A1AFD44-7151-4EED-98EE-46E52983F4A3}" srcOrd="0" destOrd="0" presId="urn:microsoft.com/office/officeart/2005/8/layout/chevron2"/>
    <dgm:cxn modelId="{DCC20032-3F50-494E-B633-F33F2E4D4B12}" type="presParOf" srcId="{9A1AFD44-7151-4EED-98EE-46E52983F4A3}" destId="{BDC4B561-7E06-4623-98F3-7DA8574F5D9D}" srcOrd="0" destOrd="0" presId="urn:microsoft.com/office/officeart/2005/8/layout/chevron2"/>
    <dgm:cxn modelId="{EAD5EE8B-DFFF-48FD-8AE0-1053909C592D}" type="presParOf" srcId="{9A1AFD44-7151-4EED-98EE-46E52983F4A3}" destId="{D3E2DC4A-1E60-4EF0-82B2-2DF7A8217693}" srcOrd="1" destOrd="0" presId="urn:microsoft.com/office/officeart/2005/8/layout/chevron2"/>
    <dgm:cxn modelId="{1BBAFD86-78C8-4A28-A1D2-83AE70EB3FD0}" type="presParOf" srcId="{3F7E7BC6-DB89-45C0-A93B-D6B8547FD858}" destId="{71D4C31E-7753-472B-8ABE-A03C2F1D695F}" srcOrd="1" destOrd="0" presId="urn:microsoft.com/office/officeart/2005/8/layout/chevron2"/>
    <dgm:cxn modelId="{66A5B08A-BE41-4332-83E2-3194030F8553}" type="presParOf" srcId="{3F7E7BC6-DB89-45C0-A93B-D6B8547FD858}" destId="{CB61E078-D514-4127-B9F0-C0DB74E3308F}" srcOrd="2" destOrd="0" presId="urn:microsoft.com/office/officeart/2005/8/layout/chevron2"/>
    <dgm:cxn modelId="{734E70F6-F1E0-4E5F-85DC-985965159417}" type="presParOf" srcId="{CB61E078-D514-4127-B9F0-C0DB74E3308F}" destId="{4248CD98-6284-4DBF-BAA3-C4EA60A38ECE}" srcOrd="0" destOrd="0" presId="urn:microsoft.com/office/officeart/2005/8/layout/chevron2"/>
    <dgm:cxn modelId="{F7B8C8D7-8A1F-4BB9-BA7D-82BCCC04EAF8}" type="presParOf" srcId="{CB61E078-D514-4127-B9F0-C0DB74E3308F}" destId="{3F98DA92-8541-4623-8A80-73A6820F54F4}" srcOrd="1" destOrd="0" presId="urn:microsoft.com/office/officeart/2005/8/layout/chevron2"/>
    <dgm:cxn modelId="{A1877743-D342-45F1-B59C-015E15833FD4}" type="presParOf" srcId="{3F7E7BC6-DB89-45C0-A93B-D6B8547FD858}" destId="{4C1096AD-EADA-4A75-B326-9C4576DE5503}" srcOrd="3" destOrd="0" presId="urn:microsoft.com/office/officeart/2005/8/layout/chevron2"/>
    <dgm:cxn modelId="{1B1163EE-C476-481F-BDF7-E4FBE40878C0}" type="presParOf" srcId="{3F7E7BC6-DB89-45C0-A93B-D6B8547FD858}" destId="{534A8E44-1918-4897-A5A0-D94C65FAE1BF}" srcOrd="4" destOrd="0" presId="urn:microsoft.com/office/officeart/2005/8/layout/chevron2"/>
    <dgm:cxn modelId="{D3154646-8E6B-4D02-9C3F-19D3B5E16711}" type="presParOf" srcId="{534A8E44-1918-4897-A5A0-D94C65FAE1BF}" destId="{FCBB084A-741A-48ED-9D66-FCD2CCB24EB7}" srcOrd="0" destOrd="0" presId="urn:microsoft.com/office/officeart/2005/8/layout/chevron2"/>
    <dgm:cxn modelId="{DA51E7AB-C4EC-4A17-80AE-DCABD697D32C}" type="presParOf" srcId="{534A8E44-1918-4897-A5A0-D94C65FAE1BF}" destId="{2E9404C8-84BB-4527-80E8-40F72F017499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340FC7-E5EB-4CA2-8ECC-BDEC488D81BF}" type="doc">
      <dgm:prSet loTypeId="urn:microsoft.com/office/officeart/2005/8/layout/vProcess5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8EB9CC-2941-4612-80F4-B162029B217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инклюзии предусматривает обучение и воспитание детей с ограниченными возможностями здоровья в обычных общеобразовательных группах с нормативными детьми.</a:t>
          </a:r>
          <a:endParaRPr lang="ru-RU" sz="1800" dirty="0"/>
        </a:p>
      </dgm:t>
    </dgm:pt>
    <dgm:pt modelId="{DC14EE35-5708-457E-A67B-369179EE8451}" type="parTrans" cxnId="{6D962299-AB78-4B59-8195-E98C347500BF}">
      <dgm:prSet/>
      <dgm:spPr/>
      <dgm:t>
        <a:bodyPr/>
        <a:lstStyle/>
        <a:p>
          <a:endParaRPr lang="ru-RU"/>
        </a:p>
      </dgm:t>
    </dgm:pt>
    <dgm:pt modelId="{C3054034-293E-4CCA-BC97-995D528C5CDE}" type="sibTrans" cxnId="{6D962299-AB78-4B59-8195-E98C347500BF}">
      <dgm:prSet/>
      <dgm:spPr/>
      <dgm:t>
        <a:bodyPr/>
        <a:lstStyle/>
        <a:p>
          <a:endParaRPr lang="ru-RU"/>
        </a:p>
      </dgm:t>
    </dgm:pt>
    <dgm:pt modelId="{C2CF5B8C-340E-4DE2-94B3-3EEFD4C876A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особых детей необходимо применение определённых методик и технологий организации образования и коррекционного процесса. Данная тема является актуальной, так как коррекционно-логопедическое сопровождение детей с речевыми нарушениями делает процесс инклюзивного образования наиболее успешным.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B8253E-A785-44F2-A67A-677FDCACDD4D}" type="parTrans" cxnId="{6C5E0505-23A2-42D2-AF5D-B96C6434B17E}">
      <dgm:prSet/>
      <dgm:spPr/>
      <dgm:t>
        <a:bodyPr/>
        <a:lstStyle/>
        <a:p>
          <a:endParaRPr lang="ru-RU"/>
        </a:p>
      </dgm:t>
    </dgm:pt>
    <dgm:pt modelId="{8BC92BB9-7EA9-4A6F-9BAA-ADB3ABDD7D8C}" type="sibTrans" cxnId="{6C5E0505-23A2-42D2-AF5D-B96C6434B17E}">
      <dgm:prSet/>
      <dgm:spPr/>
      <dgm:t>
        <a:bodyPr/>
        <a:lstStyle/>
        <a:p>
          <a:endParaRPr lang="ru-RU"/>
        </a:p>
      </dgm:t>
    </dgm:pt>
    <dgm:pt modelId="{E5B0E075-1EA3-4206-AB70-BF1CEA13D6C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Большинство детей с ОВЗ имеют различные типы речевых нарушений.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D607C8-3ECB-4555-AE8B-6B4E9C686932}" type="sibTrans" cxnId="{B87F7F53-A816-4E02-B252-9DF30E83CDA9}">
      <dgm:prSet/>
      <dgm:spPr/>
      <dgm:t>
        <a:bodyPr/>
        <a:lstStyle/>
        <a:p>
          <a:endParaRPr lang="ru-RU"/>
        </a:p>
      </dgm:t>
    </dgm:pt>
    <dgm:pt modelId="{3C51CE3B-25EF-4887-A69A-86CFB4BFFE02}" type="parTrans" cxnId="{B87F7F53-A816-4E02-B252-9DF30E83CDA9}">
      <dgm:prSet/>
      <dgm:spPr/>
      <dgm:t>
        <a:bodyPr/>
        <a:lstStyle/>
        <a:p>
          <a:endParaRPr lang="ru-RU"/>
        </a:p>
      </dgm:t>
    </dgm:pt>
    <dgm:pt modelId="{1E357282-F999-4DFD-80FA-6FC2FB4EA1FE}">
      <dgm:prSet custT="1"/>
      <dgm:spPr/>
      <dgm:t>
        <a:bodyPr/>
        <a:lstStyle/>
        <a:p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Сопровождение можно рассматривать как целостную систему профессиональной деятельности участников педагогического процесса воздействия, создающих социально – психологические и педагогические условия для успешного обучения ребенка,  сохранения его физического  и психологического здоровья, создание условий для коррекции нарушений, и что особенно важно для дальнейшей успешной социализации и адаптации в обществе</a:t>
          </a:r>
          <a:endParaRPr lang="ru-RU" sz="1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5ABBBD-E20D-47E7-B90A-4CA756761DFB}" type="parTrans" cxnId="{1D739DA1-93DA-42AD-A458-2A277F1F8657}">
      <dgm:prSet/>
      <dgm:spPr/>
      <dgm:t>
        <a:bodyPr/>
        <a:lstStyle/>
        <a:p>
          <a:endParaRPr lang="ru-RU"/>
        </a:p>
      </dgm:t>
    </dgm:pt>
    <dgm:pt modelId="{386A7B3A-08D9-484A-9BB9-17470F232DA8}" type="sibTrans" cxnId="{1D739DA1-93DA-42AD-A458-2A277F1F8657}">
      <dgm:prSet/>
      <dgm:spPr/>
      <dgm:t>
        <a:bodyPr/>
        <a:lstStyle/>
        <a:p>
          <a:endParaRPr lang="ru-RU"/>
        </a:p>
      </dgm:t>
    </dgm:pt>
    <dgm:pt modelId="{05FDFF73-84A6-43E3-B6EB-011D85E5A0F2}" type="pres">
      <dgm:prSet presAssocID="{2F340FC7-E5EB-4CA2-8ECC-BDEC488D81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053285-A965-48D8-AC5A-D546897AFAF6}" type="pres">
      <dgm:prSet presAssocID="{2F340FC7-E5EB-4CA2-8ECC-BDEC488D81BF}" presName="dummyMaxCanvas" presStyleCnt="0">
        <dgm:presLayoutVars/>
      </dgm:prSet>
      <dgm:spPr/>
    </dgm:pt>
    <dgm:pt modelId="{CD3FF5F2-7790-4B02-8B77-05F2566E567A}" type="pres">
      <dgm:prSet presAssocID="{2F340FC7-E5EB-4CA2-8ECC-BDEC488D81BF}" presName="FourNodes_1" presStyleLbl="node1" presStyleIdx="0" presStyleCnt="4" custScaleX="95876" custLinFactNeighborX="2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EAC3A-E614-4BCF-8D5B-1C7B339AFB71}" type="pres">
      <dgm:prSet presAssocID="{2F340FC7-E5EB-4CA2-8ECC-BDEC488D81B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A4C4F-7CD3-44D7-BA08-7F46F1ECCF10}" type="pres">
      <dgm:prSet presAssocID="{2F340FC7-E5EB-4CA2-8ECC-BDEC488D81B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F3798-7BFD-4BF8-B33F-EDC1486F1F01}" type="pres">
      <dgm:prSet presAssocID="{2F340FC7-E5EB-4CA2-8ECC-BDEC488D81BF}" presName="FourNodes_4" presStyleLbl="node1" presStyleIdx="3" presStyleCnt="4" custScaleX="112903" custLinFactNeighborX="-5242" custLinFactNeighborY="-1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76BF1-C1A1-48FB-B7B5-85116A96BDBB}" type="pres">
      <dgm:prSet presAssocID="{2F340FC7-E5EB-4CA2-8ECC-BDEC488D81B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546EA-CD14-4AAD-8BC6-D99A59A27F31}" type="pres">
      <dgm:prSet presAssocID="{2F340FC7-E5EB-4CA2-8ECC-BDEC488D81B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4A39C-3111-454E-A5F9-35E8DB21C9E4}" type="pres">
      <dgm:prSet presAssocID="{2F340FC7-E5EB-4CA2-8ECC-BDEC488D81B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4362B-F7AF-47D3-B2C0-E1EF8BF165E3}" type="pres">
      <dgm:prSet presAssocID="{2F340FC7-E5EB-4CA2-8ECC-BDEC488D81B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D98ED-8D63-4BF3-8AF9-E14C285A68DC}" type="pres">
      <dgm:prSet presAssocID="{2F340FC7-E5EB-4CA2-8ECC-BDEC488D81B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F5A25-9C14-4CF1-9501-83DA56156D94}" type="pres">
      <dgm:prSet presAssocID="{2F340FC7-E5EB-4CA2-8ECC-BDEC488D81B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466C4-3AFB-4851-8B78-A55232FC16FE}" type="pres">
      <dgm:prSet presAssocID="{2F340FC7-E5EB-4CA2-8ECC-BDEC488D81B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56F35C-FFD3-490D-8D07-5D9AB9AD611D}" type="presOf" srcId="{2F340FC7-E5EB-4CA2-8ECC-BDEC488D81BF}" destId="{05FDFF73-84A6-43E3-B6EB-011D85E5A0F2}" srcOrd="0" destOrd="0" presId="urn:microsoft.com/office/officeart/2005/8/layout/vProcess5"/>
    <dgm:cxn modelId="{1D739DA1-93DA-42AD-A458-2A277F1F8657}" srcId="{2F340FC7-E5EB-4CA2-8ECC-BDEC488D81BF}" destId="{1E357282-F999-4DFD-80FA-6FC2FB4EA1FE}" srcOrd="3" destOrd="0" parTransId="{7E5ABBBD-E20D-47E7-B90A-4CA756761DFB}" sibTransId="{386A7B3A-08D9-484A-9BB9-17470F232DA8}"/>
    <dgm:cxn modelId="{7E717213-39C9-48BF-ABB3-F93E7479D193}" type="presOf" srcId="{12D607C8-3ECB-4555-AE8B-6B4E9C686932}" destId="{39C76BF1-C1A1-48FB-B7B5-85116A96BDBB}" srcOrd="0" destOrd="0" presId="urn:microsoft.com/office/officeart/2005/8/layout/vProcess5"/>
    <dgm:cxn modelId="{45976257-3153-4B68-AD4D-8B3A3D444FD1}" type="presOf" srcId="{C2CF5B8C-340E-4DE2-94B3-3EEFD4C876AA}" destId="{957A4C4F-7CD3-44D7-BA08-7F46F1ECCF10}" srcOrd="0" destOrd="0" presId="urn:microsoft.com/office/officeart/2005/8/layout/vProcess5"/>
    <dgm:cxn modelId="{2B0422BA-73AF-490B-A0DD-69C62A2B25FE}" type="presOf" srcId="{5A8EB9CC-2941-4612-80F4-B162029B217D}" destId="{3E4D98ED-8D63-4BF3-8AF9-E14C285A68DC}" srcOrd="1" destOrd="0" presId="urn:microsoft.com/office/officeart/2005/8/layout/vProcess5"/>
    <dgm:cxn modelId="{6D962299-AB78-4B59-8195-E98C347500BF}" srcId="{2F340FC7-E5EB-4CA2-8ECC-BDEC488D81BF}" destId="{5A8EB9CC-2941-4612-80F4-B162029B217D}" srcOrd="1" destOrd="0" parTransId="{DC14EE35-5708-457E-A67B-369179EE8451}" sibTransId="{C3054034-293E-4CCA-BC97-995D528C5CDE}"/>
    <dgm:cxn modelId="{5138EED5-00A8-4155-B697-0D010720013C}" type="presOf" srcId="{E5B0E075-1EA3-4206-AB70-BF1CEA13D6CB}" destId="{CED4362B-F7AF-47D3-B2C0-E1EF8BF165E3}" srcOrd="1" destOrd="0" presId="urn:microsoft.com/office/officeart/2005/8/layout/vProcess5"/>
    <dgm:cxn modelId="{7352F7DE-2F40-4257-BD10-7D8F247F23F3}" type="presOf" srcId="{E5B0E075-1EA3-4206-AB70-BF1CEA13D6CB}" destId="{CD3FF5F2-7790-4B02-8B77-05F2566E567A}" srcOrd="0" destOrd="0" presId="urn:microsoft.com/office/officeart/2005/8/layout/vProcess5"/>
    <dgm:cxn modelId="{B87F7F53-A816-4E02-B252-9DF30E83CDA9}" srcId="{2F340FC7-E5EB-4CA2-8ECC-BDEC488D81BF}" destId="{E5B0E075-1EA3-4206-AB70-BF1CEA13D6CB}" srcOrd="0" destOrd="0" parTransId="{3C51CE3B-25EF-4887-A69A-86CFB4BFFE02}" sibTransId="{12D607C8-3ECB-4555-AE8B-6B4E9C686932}"/>
    <dgm:cxn modelId="{9A7F4C31-F621-4589-BC9A-0AE92885FA5E}" type="presOf" srcId="{C2CF5B8C-340E-4DE2-94B3-3EEFD4C876AA}" destId="{0BFF5A25-9C14-4CF1-9501-83DA56156D94}" srcOrd="1" destOrd="0" presId="urn:microsoft.com/office/officeart/2005/8/layout/vProcess5"/>
    <dgm:cxn modelId="{4BFD8521-42E2-435A-911F-70A6B739EEF4}" type="presOf" srcId="{C3054034-293E-4CCA-BC97-995D528C5CDE}" destId="{7CD546EA-CD14-4AAD-8BC6-D99A59A27F31}" srcOrd="0" destOrd="0" presId="urn:microsoft.com/office/officeart/2005/8/layout/vProcess5"/>
    <dgm:cxn modelId="{CFA11838-6E3F-42EA-AC8A-CF9D6714EE39}" type="presOf" srcId="{5A8EB9CC-2941-4612-80F4-B162029B217D}" destId="{159EAC3A-E614-4BCF-8D5B-1C7B339AFB71}" srcOrd="0" destOrd="0" presId="urn:microsoft.com/office/officeart/2005/8/layout/vProcess5"/>
    <dgm:cxn modelId="{7DAEF70C-AD9E-4591-802C-EC59E4FC3BFC}" type="presOf" srcId="{1E357282-F999-4DFD-80FA-6FC2FB4EA1FE}" destId="{4E7F3798-7BFD-4BF8-B33F-EDC1486F1F01}" srcOrd="0" destOrd="0" presId="urn:microsoft.com/office/officeart/2005/8/layout/vProcess5"/>
    <dgm:cxn modelId="{A2DF4DC6-422E-4321-B86B-CD38EA71E897}" type="presOf" srcId="{8BC92BB9-7EA9-4A6F-9BAA-ADB3ABDD7D8C}" destId="{5E44A39C-3111-454E-A5F9-35E8DB21C9E4}" srcOrd="0" destOrd="0" presId="urn:microsoft.com/office/officeart/2005/8/layout/vProcess5"/>
    <dgm:cxn modelId="{6C5E0505-23A2-42D2-AF5D-B96C6434B17E}" srcId="{2F340FC7-E5EB-4CA2-8ECC-BDEC488D81BF}" destId="{C2CF5B8C-340E-4DE2-94B3-3EEFD4C876AA}" srcOrd="2" destOrd="0" parTransId="{20B8253E-A785-44F2-A67A-677FDCACDD4D}" sibTransId="{8BC92BB9-7EA9-4A6F-9BAA-ADB3ABDD7D8C}"/>
    <dgm:cxn modelId="{7922D6E2-0C29-42A0-9174-873C9F18ED19}" type="presOf" srcId="{1E357282-F999-4DFD-80FA-6FC2FB4EA1FE}" destId="{5ED466C4-3AFB-4851-8B78-A55232FC16FE}" srcOrd="1" destOrd="0" presId="urn:microsoft.com/office/officeart/2005/8/layout/vProcess5"/>
    <dgm:cxn modelId="{EBAD86A5-9378-4B9E-907D-2012C80905C0}" type="presParOf" srcId="{05FDFF73-84A6-43E3-B6EB-011D85E5A0F2}" destId="{7F053285-A965-48D8-AC5A-D546897AFAF6}" srcOrd="0" destOrd="0" presId="urn:microsoft.com/office/officeart/2005/8/layout/vProcess5"/>
    <dgm:cxn modelId="{DB245FFE-4FC9-4BD5-845D-FCFB2DC779AF}" type="presParOf" srcId="{05FDFF73-84A6-43E3-B6EB-011D85E5A0F2}" destId="{CD3FF5F2-7790-4B02-8B77-05F2566E567A}" srcOrd="1" destOrd="0" presId="urn:microsoft.com/office/officeart/2005/8/layout/vProcess5"/>
    <dgm:cxn modelId="{222B68D3-1F18-4DA5-99C0-7770077D7186}" type="presParOf" srcId="{05FDFF73-84A6-43E3-B6EB-011D85E5A0F2}" destId="{159EAC3A-E614-4BCF-8D5B-1C7B339AFB71}" srcOrd="2" destOrd="0" presId="urn:microsoft.com/office/officeart/2005/8/layout/vProcess5"/>
    <dgm:cxn modelId="{83E66749-F368-4B0B-BE21-7670340C608D}" type="presParOf" srcId="{05FDFF73-84A6-43E3-B6EB-011D85E5A0F2}" destId="{957A4C4F-7CD3-44D7-BA08-7F46F1ECCF10}" srcOrd="3" destOrd="0" presId="urn:microsoft.com/office/officeart/2005/8/layout/vProcess5"/>
    <dgm:cxn modelId="{668821FC-7F0C-439E-877D-307F60AC93A2}" type="presParOf" srcId="{05FDFF73-84A6-43E3-B6EB-011D85E5A0F2}" destId="{4E7F3798-7BFD-4BF8-B33F-EDC1486F1F01}" srcOrd="4" destOrd="0" presId="urn:microsoft.com/office/officeart/2005/8/layout/vProcess5"/>
    <dgm:cxn modelId="{172F194C-28E5-40CE-AAC6-DF6F3C9466E5}" type="presParOf" srcId="{05FDFF73-84A6-43E3-B6EB-011D85E5A0F2}" destId="{39C76BF1-C1A1-48FB-B7B5-85116A96BDBB}" srcOrd="5" destOrd="0" presId="urn:microsoft.com/office/officeart/2005/8/layout/vProcess5"/>
    <dgm:cxn modelId="{0B178E7C-085C-40F9-971A-69AE1E47E536}" type="presParOf" srcId="{05FDFF73-84A6-43E3-B6EB-011D85E5A0F2}" destId="{7CD546EA-CD14-4AAD-8BC6-D99A59A27F31}" srcOrd="6" destOrd="0" presId="urn:microsoft.com/office/officeart/2005/8/layout/vProcess5"/>
    <dgm:cxn modelId="{EE254B7F-E705-4429-BDCA-29A88D514736}" type="presParOf" srcId="{05FDFF73-84A6-43E3-B6EB-011D85E5A0F2}" destId="{5E44A39C-3111-454E-A5F9-35E8DB21C9E4}" srcOrd="7" destOrd="0" presId="urn:microsoft.com/office/officeart/2005/8/layout/vProcess5"/>
    <dgm:cxn modelId="{29419D94-638F-4DA1-9B84-1EF5F28EB0DE}" type="presParOf" srcId="{05FDFF73-84A6-43E3-B6EB-011D85E5A0F2}" destId="{CED4362B-F7AF-47D3-B2C0-E1EF8BF165E3}" srcOrd="8" destOrd="0" presId="urn:microsoft.com/office/officeart/2005/8/layout/vProcess5"/>
    <dgm:cxn modelId="{27BBDCFE-2765-42B4-961D-31E34B9993F1}" type="presParOf" srcId="{05FDFF73-84A6-43E3-B6EB-011D85E5A0F2}" destId="{3E4D98ED-8D63-4BF3-8AF9-E14C285A68DC}" srcOrd="9" destOrd="0" presId="urn:microsoft.com/office/officeart/2005/8/layout/vProcess5"/>
    <dgm:cxn modelId="{B7FF4974-620F-4C02-AAE9-53228D7A9129}" type="presParOf" srcId="{05FDFF73-84A6-43E3-B6EB-011D85E5A0F2}" destId="{0BFF5A25-9C14-4CF1-9501-83DA56156D94}" srcOrd="10" destOrd="0" presId="urn:microsoft.com/office/officeart/2005/8/layout/vProcess5"/>
    <dgm:cxn modelId="{3209E0F3-2FCA-4454-BD4A-B030F8E81C98}" type="presParOf" srcId="{05FDFF73-84A6-43E3-B6EB-011D85E5A0F2}" destId="{5ED466C4-3AFB-4851-8B78-A55232FC16FE}" srcOrd="11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761DF5-FEAD-4BF8-BE23-F934056B3E3E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63B879A-6277-4F54-9D84-5632A4233EE5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CF348D04-012A-4F27-977C-A7EE60717D72}" type="parTrans" cxnId="{1C87FC47-B752-4AA7-B2F8-35C93AB249DF}">
      <dgm:prSet/>
      <dgm:spPr/>
      <dgm:t>
        <a:bodyPr/>
        <a:lstStyle/>
        <a:p>
          <a:endParaRPr lang="ru-RU"/>
        </a:p>
      </dgm:t>
    </dgm:pt>
    <dgm:pt modelId="{B0E29EA4-1CFE-4FBA-9080-AE633EFA3A1D}" type="sibTrans" cxnId="{1C87FC47-B752-4AA7-B2F8-35C93AB249DF}">
      <dgm:prSet/>
      <dgm:spPr/>
      <dgm:t>
        <a:bodyPr/>
        <a:lstStyle/>
        <a:p>
          <a:endParaRPr lang="ru-RU"/>
        </a:p>
      </dgm:t>
    </dgm:pt>
    <dgm:pt modelId="{AA2FD0FD-CBF8-4111-B5CF-5FB72189F5C8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Провести логопедическое обследование  детей дошкольного возраста и определить уровень развития речи 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3ADE52-0531-4668-A6AA-13D51CA9453A}" type="parTrans" cxnId="{3BD7F67A-5879-4160-BD0E-CFFBA8D22CBB}">
      <dgm:prSet/>
      <dgm:spPr/>
      <dgm:t>
        <a:bodyPr/>
        <a:lstStyle/>
        <a:p>
          <a:endParaRPr lang="ru-RU"/>
        </a:p>
      </dgm:t>
    </dgm:pt>
    <dgm:pt modelId="{33CC2254-F93F-4287-99F3-6A3F1E4D7D34}" type="sibTrans" cxnId="{3BD7F67A-5879-4160-BD0E-CFFBA8D22CBB}">
      <dgm:prSet/>
      <dgm:spPr/>
      <dgm:t>
        <a:bodyPr/>
        <a:lstStyle/>
        <a:p>
          <a:endParaRPr lang="ru-RU"/>
        </a:p>
      </dgm:t>
    </dgm:pt>
    <dgm:pt modelId="{413224A0-9A70-4922-B33E-61D32205E4BE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A9E30DB8-5E54-4693-A75A-EF463B0DABEF}" type="parTrans" cxnId="{BA3652D2-1F0B-407D-808F-7D99915C594B}">
      <dgm:prSet/>
      <dgm:spPr/>
      <dgm:t>
        <a:bodyPr/>
        <a:lstStyle/>
        <a:p>
          <a:endParaRPr lang="ru-RU"/>
        </a:p>
      </dgm:t>
    </dgm:pt>
    <dgm:pt modelId="{B9B8816C-6BC6-4CCB-9DEC-8D2765AD0E08}" type="sibTrans" cxnId="{BA3652D2-1F0B-407D-808F-7D99915C594B}">
      <dgm:prSet/>
      <dgm:spPr/>
      <dgm:t>
        <a:bodyPr/>
        <a:lstStyle/>
        <a:p>
          <a:endParaRPr lang="ru-RU"/>
        </a:p>
      </dgm:t>
    </dgm:pt>
    <dgm:pt modelId="{3F9BA251-FDA3-49A3-8141-9E38D5798588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0EAB3E10-437A-4D83-A88C-A9C10B98A5AD}" type="parTrans" cxnId="{8027BF94-F603-4506-9E91-9F326AECF727}">
      <dgm:prSet/>
      <dgm:spPr/>
      <dgm:t>
        <a:bodyPr/>
        <a:lstStyle/>
        <a:p>
          <a:endParaRPr lang="ru-RU"/>
        </a:p>
      </dgm:t>
    </dgm:pt>
    <dgm:pt modelId="{78D1C2F7-1F69-4773-9BA0-CDE9E51409C7}" type="sibTrans" cxnId="{8027BF94-F603-4506-9E91-9F326AECF727}">
      <dgm:prSet/>
      <dgm:spPr/>
      <dgm:t>
        <a:bodyPr/>
        <a:lstStyle/>
        <a:p>
          <a:endParaRPr lang="ru-RU"/>
        </a:p>
      </dgm:t>
    </dgm:pt>
    <dgm:pt modelId="{3B254F0E-CDD9-4378-BB04-3894CD0CA82A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9175A421-CF2C-4D4C-AFB3-9A2B017DB4C4}" type="parTrans" cxnId="{2070D3ED-C2BA-4112-8F62-1E29A9424D1D}">
      <dgm:prSet/>
      <dgm:spPr/>
      <dgm:t>
        <a:bodyPr/>
        <a:lstStyle/>
        <a:p>
          <a:endParaRPr lang="ru-RU"/>
        </a:p>
      </dgm:t>
    </dgm:pt>
    <dgm:pt modelId="{F1EC48BA-F139-49DA-84AA-D576F24DD4EF}" type="sibTrans" cxnId="{2070D3ED-C2BA-4112-8F62-1E29A9424D1D}">
      <dgm:prSet/>
      <dgm:spPr/>
      <dgm:t>
        <a:bodyPr/>
        <a:lstStyle/>
        <a:p>
          <a:endParaRPr lang="ru-RU"/>
        </a:p>
      </dgm:t>
    </dgm:pt>
    <dgm:pt modelId="{9F3D6B19-0D1F-4F01-A44D-97CFCF29D8B3}">
      <dgm:prSet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оптимальные модели  логопедической работы по коррекции речевых нарушений с разными категориями детей, способствующие  индивидуальному развитию,  успешной адаптации и интеграции их в социуме (групповые, индивидуальные,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бипарные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занятия);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495EEE-91FA-4ED3-B559-26D598A30619}" type="parTrans" cxnId="{A9990CC7-EC72-40B2-8916-0E9B00CB5F50}">
      <dgm:prSet/>
      <dgm:spPr/>
      <dgm:t>
        <a:bodyPr/>
        <a:lstStyle/>
        <a:p>
          <a:endParaRPr lang="ru-RU"/>
        </a:p>
      </dgm:t>
    </dgm:pt>
    <dgm:pt modelId="{35C74EA7-78A7-476E-B9AD-DA352BD15F51}" type="sibTrans" cxnId="{A9990CC7-EC72-40B2-8916-0E9B00CB5F50}">
      <dgm:prSet/>
      <dgm:spPr/>
      <dgm:t>
        <a:bodyPr/>
        <a:lstStyle/>
        <a:p>
          <a:endParaRPr lang="ru-RU"/>
        </a:p>
      </dgm:t>
    </dgm:pt>
    <dgm:pt modelId="{BA486275-2D46-4F6C-BC43-5798A214A2BF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Выявить эффективность коррекционно- логопедического сопровождения  на заключительном этапе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F60A84-4D74-457C-A47D-16891C905F66}" type="parTrans" cxnId="{4536DFAB-9752-40CE-9B02-5A58F9768C2F}">
      <dgm:prSet/>
      <dgm:spPr/>
      <dgm:t>
        <a:bodyPr/>
        <a:lstStyle/>
        <a:p>
          <a:endParaRPr lang="ru-RU"/>
        </a:p>
      </dgm:t>
    </dgm:pt>
    <dgm:pt modelId="{37641CF6-7577-4E5C-A903-F308522D40F6}" type="sibTrans" cxnId="{4536DFAB-9752-40CE-9B02-5A58F9768C2F}">
      <dgm:prSet/>
      <dgm:spPr/>
      <dgm:t>
        <a:bodyPr/>
        <a:lstStyle/>
        <a:p>
          <a:endParaRPr lang="ru-RU"/>
        </a:p>
      </dgm:t>
    </dgm:pt>
    <dgm:pt modelId="{67011041-6DB1-4480-BD82-D045A554ADE2}">
      <dgm:prSet custT="1"/>
      <dgm:spPr/>
      <dgm:t>
        <a:bodyPr/>
        <a:lstStyle/>
        <a:p>
          <a:pPr marL="171450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Совершенствовать систему просвещения родителей (законных представителей) и педагогов ОУ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4FFCEE-2090-4C74-B6C7-8036375820C0}" type="parTrans" cxnId="{1CB7400B-DF58-4325-9381-F137116159C6}">
      <dgm:prSet/>
      <dgm:spPr/>
      <dgm:t>
        <a:bodyPr/>
        <a:lstStyle/>
        <a:p>
          <a:endParaRPr lang="ru-RU"/>
        </a:p>
      </dgm:t>
    </dgm:pt>
    <dgm:pt modelId="{240EF5BC-7B10-4846-9738-C126B7130402}" type="sibTrans" cxnId="{1CB7400B-DF58-4325-9381-F137116159C6}">
      <dgm:prSet/>
      <dgm:spPr/>
      <dgm:t>
        <a:bodyPr/>
        <a:lstStyle/>
        <a:p>
          <a:endParaRPr lang="ru-RU"/>
        </a:p>
      </dgm:t>
    </dgm:pt>
    <dgm:pt modelId="{8CFCAEB7-3AC5-43DD-8C4D-429E34348C2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Выявить и систематизировать особенности детей с  нарушениями речи в образовательном учреждении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94D04D-238B-44BB-90AA-57993219C231}" type="parTrans" cxnId="{4AD2EEF1-0E5D-4625-816E-349EE5E00AA2}">
      <dgm:prSet/>
      <dgm:spPr/>
    </dgm:pt>
    <dgm:pt modelId="{E6D574A0-0D0C-4E4E-BC6A-93C6C86098CE}" type="sibTrans" cxnId="{4AD2EEF1-0E5D-4625-816E-349EE5E00AA2}">
      <dgm:prSet/>
      <dgm:spPr/>
    </dgm:pt>
    <dgm:pt modelId="{B38415A3-AF1A-444E-A12A-4014A0C62EA4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B7DDE01B-55DE-4CC3-892C-4988041FB2D4}" type="sibTrans" cxnId="{9FBDFBB3-023E-4E04-B969-96D759599390}">
      <dgm:prSet/>
      <dgm:spPr/>
      <dgm:t>
        <a:bodyPr/>
        <a:lstStyle/>
        <a:p>
          <a:endParaRPr lang="ru-RU"/>
        </a:p>
      </dgm:t>
    </dgm:pt>
    <dgm:pt modelId="{8D14C806-5FB6-4F14-AD6F-29A4C8AE7186}" type="parTrans" cxnId="{9FBDFBB3-023E-4E04-B969-96D759599390}">
      <dgm:prSet/>
      <dgm:spPr/>
      <dgm:t>
        <a:bodyPr/>
        <a:lstStyle/>
        <a:p>
          <a:endParaRPr lang="ru-RU"/>
        </a:p>
      </dgm:t>
    </dgm:pt>
    <dgm:pt modelId="{A712FBA2-A060-494E-A90C-ED48B8397E6A}" type="pres">
      <dgm:prSet presAssocID="{3B761DF5-FEAD-4BF8-BE23-F934056B3E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55499A-1DBF-45E6-82E9-505030CEB483}" type="pres">
      <dgm:prSet presAssocID="{F63B879A-6277-4F54-9D84-5632A4233EE5}" presName="composite" presStyleCnt="0"/>
      <dgm:spPr/>
    </dgm:pt>
    <dgm:pt modelId="{E1743ED5-6343-455E-93FA-658A5702BA67}" type="pres">
      <dgm:prSet presAssocID="{F63B879A-6277-4F54-9D84-5632A4233EE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AB69D-FE0A-4293-88CD-ACD0D448E3C3}" type="pres">
      <dgm:prSet presAssocID="{F63B879A-6277-4F54-9D84-5632A4233EE5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A8027-38E6-4D2D-902F-EE7F197DC959}" type="pres">
      <dgm:prSet presAssocID="{B0E29EA4-1CFE-4FBA-9080-AE633EFA3A1D}" presName="sp" presStyleCnt="0"/>
      <dgm:spPr/>
    </dgm:pt>
    <dgm:pt modelId="{B71BB734-736E-4AE3-9264-4DF3A0759279}" type="pres">
      <dgm:prSet presAssocID="{413224A0-9A70-4922-B33E-61D32205E4BE}" presName="composite" presStyleCnt="0"/>
      <dgm:spPr/>
    </dgm:pt>
    <dgm:pt modelId="{0558B76F-B6FE-45AE-A234-5AEDF7D55AE7}" type="pres">
      <dgm:prSet presAssocID="{413224A0-9A70-4922-B33E-61D32205E4BE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92F92-FE6F-4F02-9470-01A81FCDE0D0}" type="pres">
      <dgm:prSet presAssocID="{413224A0-9A70-4922-B33E-61D32205E4BE}" presName="descendantText" presStyleLbl="alignAcc1" presStyleIdx="1" presStyleCnt="5" custScaleY="10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24B84-B1BA-45DE-AD39-B4268C32AEC2}" type="pres">
      <dgm:prSet presAssocID="{B9B8816C-6BC6-4CCB-9DEC-8D2765AD0E08}" presName="sp" presStyleCnt="0"/>
      <dgm:spPr/>
    </dgm:pt>
    <dgm:pt modelId="{F605C4A3-975D-4D94-85CA-50450744BF11}" type="pres">
      <dgm:prSet presAssocID="{3F9BA251-FDA3-49A3-8141-9E38D5798588}" presName="composite" presStyleCnt="0"/>
      <dgm:spPr/>
    </dgm:pt>
    <dgm:pt modelId="{2C0BC8EA-F297-402A-BBA7-1E5B62FDD965}" type="pres">
      <dgm:prSet presAssocID="{3F9BA251-FDA3-49A3-8141-9E38D579858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F8357-7F8A-4274-AC3C-B074DF23404E}" type="pres">
      <dgm:prSet presAssocID="{3F9BA251-FDA3-49A3-8141-9E38D5798588}" presName="descendantText" presStyleLbl="alignAcc1" presStyleIdx="2" presStyleCnt="5" custScaleY="136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A128D-3F6A-4572-972E-17D0705484B6}" type="pres">
      <dgm:prSet presAssocID="{78D1C2F7-1F69-4773-9BA0-CDE9E51409C7}" presName="sp" presStyleCnt="0"/>
      <dgm:spPr/>
    </dgm:pt>
    <dgm:pt modelId="{47F85020-FE1A-4B15-8199-B87BD9B3C864}" type="pres">
      <dgm:prSet presAssocID="{3B254F0E-CDD9-4378-BB04-3894CD0CA82A}" presName="composite" presStyleCnt="0"/>
      <dgm:spPr/>
    </dgm:pt>
    <dgm:pt modelId="{9B020D36-CE4E-4EE8-A69F-CF2A17A01A49}" type="pres">
      <dgm:prSet presAssocID="{3B254F0E-CDD9-4378-BB04-3894CD0CA82A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F1E4E-ED67-4450-A485-A1C5EB8EE978}" type="pres">
      <dgm:prSet presAssocID="{3B254F0E-CDD9-4378-BB04-3894CD0CA82A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6786D-594D-47DE-AE9E-3D1664AF6393}" type="pres">
      <dgm:prSet presAssocID="{F1EC48BA-F139-49DA-84AA-D576F24DD4EF}" presName="sp" presStyleCnt="0"/>
      <dgm:spPr/>
    </dgm:pt>
    <dgm:pt modelId="{BA17FF95-FD12-421B-B327-7528DA873CF1}" type="pres">
      <dgm:prSet presAssocID="{B38415A3-AF1A-444E-A12A-4014A0C62EA4}" presName="composite" presStyleCnt="0"/>
      <dgm:spPr/>
    </dgm:pt>
    <dgm:pt modelId="{09B2B357-7AC0-4A7E-B351-2D5620F0D728}" type="pres">
      <dgm:prSet presAssocID="{B38415A3-AF1A-444E-A12A-4014A0C62EA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C6532-E57E-40CA-925C-6B61B06669F1}" type="pres">
      <dgm:prSet presAssocID="{B38415A3-AF1A-444E-A12A-4014A0C62EA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D2EEF1-0E5D-4625-816E-349EE5E00AA2}" srcId="{413224A0-9A70-4922-B33E-61D32205E4BE}" destId="{8CFCAEB7-3AC5-43DD-8C4D-429E34348C24}" srcOrd="0" destOrd="0" parTransId="{FF94D04D-238B-44BB-90AA-57993219C231}" sibTransId="{E6D574A0-0D0C-4E4E-BC6A-93C6C86098CE}"/>
    <dgm:cxn modelId="{1CB7400B-DF58-4325-9381-F137116159C6}" srcId="{3B254F0E-CDD9-4378-BB04-3894CD0CA82A}" destId="{67011041-6DB1-4480-BD82-D045A554ADE2}" srcOrd="0" destOrd="0" parTransId="{484FFCEE-2090-4C74-B6C7-8036375820C0}" sibTransId="{240EF5BC-7B10-4846-9738-C126B7130402}"/>
    <dgm:cxn modelId="{9F80639A-C1DE-4310-9CBB-243231760612}" type="presOf" srcId="{3F9BA251-FDA3-49A3-8141-9E38D5798588}" destId="{2C0BC8EA-F297-402A-BBA7-1E5B62FDD965}" srcOrd="0" destOrd="0" presId="urn:microsoft.com/office/officeart/2005/8/layout/chevron2"/>
    <dgm:cxn modelId="{4536DFAB-9752-40CE-9B02-5A58F9768C2F}" srcId="{B38415A3-AF1A-444E-A12A-4014A0C62EA4}" destId="{BA486275-2D46-4F6C-BC43-5798A214A2BF}" srcOrd="0" destOrd="0" parTransId="{FAF60A84-4D74-457C-A47D-16891C905F66}" sibTransId="{37641CF6-7577-4E5C-A903-F308522D40F6}"/>
    <dgm:cxn modelId="{4ECA403F-E732-47DD-BA35-9DCC0C358A99}" type="presOf" srcId="{67011041-6DB1-4480-BD82-D045A554ADE2}" destId="{CBDF1E4E-ED67-4450-A485-A1C5EB8EE978}" srcOrd="0" destOrd="0" presId="urn:microsoft.com/office/officeart/2005/8/layout/chevron2"/>
    <dgm:cxn modelId="{8027BF94-F603-4506-9E91-9F326AECF727}" srcId="{3B761DF5-FEAD-4BF8-BE23-F934056B3E3E}" destId="{3F9BA251-FDA3-49A3-8141-9E38D5798588}" srcOrd="2" destOrd="0" parTransId="{0EAB3E10-437A-4D83-A88C-A9C10B98A5AD}" sibTransId="{78D1C2F7-1F69-4773-9BA0-CDE9E51409C7}"/>
    <dgm:cxn modelId="{D04B406A-3437-4784-8DD6-C7A94E2ADB17}" type="presOf" srcId="{3B254F0E-CDD9-4378-BB04-3894CD0CA82A}" destId="{9B020D36-CE4E-4EE8-A69F-CF2A17A01A49}" srcOrd="0" destOrd="0" presId="urn:microsoft.com/office/officeart/2005/8/layout/chevron2"/>
    <dgm:cxn modelId="{F9D5FB3B-F1DB-4904-B0FE-F4EC5242A8F6}" type="presOf" srcId="{8CFCAEB7-3AC5-43DD-8C4D-429E34348C24}" destId="{4E892F92-FE6F-4F02-9470-01A81FCDE0D0}" srcOrd="0" destOrd="0" presId="urn:microsoft.com/office/officeart/2005/8/layout/chevron2"/>
    <dgm:cxn modelId="{3BD7F67A-5879-4160-BD0E-CFFBA8D22CBB}" srcId="{F63B879A-6277-4F54-9D84-5632A4233EE5}" destId="{AA2FD0FD-CBF8-4111-B5CF-5FB72189F5C8}" srcOrd="0" destOrd="0" parTransId="{C63ADE52-0531-4668-A6AA-13D51CA9453A}" sibTransId="{33CC2254-F93F-4287-99F3-6A3F1E4D7D34}"/>
    <dgm:cxn modelId="{1C87FC47-B752-4AA7-B2F8-35C93AB249DF}" srcId="{3B761DF5-FEAD-4BF8-BE23-F934056B3E3E}" destId="{F63B879A-6277-4F54-9D84-5632A4233EE5}" srcOrd="0" destOrd="0" parTransId="{CF348D04-012A-4F27-977C-A7EE60717D72}" sibTransId="{B0E29EA4-1CFE-4FBA-9080-AE633EFA3A1D}"/>
    <dgm:cxn modelId="{BA3652D2-1F0B-407D-808F-7D99915C594B}" srcId="{3B761DF5-FEAD-4BF8-BE23-F934056B3E3E}" destId="{413224A0-9A70-4922-B33E-61D32205E4BE}" srcOrd="1" destOrd="0" parTransId="{A9E30DB8-5E54-4693-A75A-EF463B0DABEF}" sibTransId="{B9B8816C-6BC6-4CCB-9DEC-8D2765AD0E08}"/>
    <dgm:cxn modelId="{24C26C9F-6725-4A43-A364-401DA78ED8E2}" type="presOf" srcId="{BA486275-2D46-4F6C-BC43-5798A214A2BF}" destId="{6D1C6532-E57E-40CA-925C-6B61B06669F1}" srcOrd="0" destOrd="0" presId="urn:microsoft.com/office/officeart/2005/8/layout/chevron2"/>
    <dgm:cxn modelId="{502459EF-907A-469E-AB03-732DA898F339}" type="presOf" srcId="{B38415A3-AF1A-444E-A12A-4014A0C62EA4}" destId="{09B2B357-7AC0-4A7E-B351-2D5620F0D728}" srcOrd="0" destOrd="0" presId="urn:microsoft.com/office/officeart/2005/8/layout/chevron2"/>
    <dgm:cxn modelId="{094182C5-6A7F-4D80-9D10-05563C09261B}" type="presOf" srcId="{F63B879A-6277-4F54-9D84-5632A4233EE5}" destId="{E1743ED5-6343-455E-93FA-658A5702BA67}" srcOrd="0" destOrd="0" presId="urn:microsoft.com/office/officeart/2005/8/layout/chevron2"/>
    <dgm:cxn modelId="{9FBDFBB3-023E-4E04-B969-96D759599390}" srcId="{3B761DF5-FEAD-4BF8-BE23-F934056B3E3E}" destId="{B38415A3-AF1A-444E-A12A-4014A0C62EA4}" srcOrd="4" destOrd="0" parTransId="{8D14C806-5FB6-4F14-AD6F-29A4C8AE7186}" sibTransId="{B7DDE01B-55DE-4CC3-892C-4988041FB2D4}"/>
    <dgm:cxn modelId="{1C26DECC-7183-41A7-81CD-A3DA4CCED616}" type="presOf" srcId="{AA2FD0FD-CBF8-4111-B5CF-5FB72189F5C8}" destId="{043AB69D-FE0A-4293-88CD-ACD0D448E3C3}" srcOrd="0" destOrd="0" presId="urn:microsoft.com/office/officeart/2005/8/layout/chevron2"/>
    <dgm:cxn modelId="{FA3CEF6A-6E4E-48EA-91A9-7605D7198418}" type="presOf" srcId="{413224A0-9A70-4922-B33E-61D32205E4BE}" destId="{0558B76F-B6FE-45AE-A234-5AEDF7D55AE7}" srcOrd="0" destOrd="0" presId="urn:microsoft.com/office/officeart/2005/8/layout/chevron2"/>
    <dgm:cxn modelId="{82398C24-5B6F-4023-8D2D-81AF68699FEC}" type="presOf" srcId="{9F3D6B19-0D1F-4F01-A44D-97CFCF29D8B3}" destId="{24AF8357-7F8A-4274-AC3C-B074DF23404E}" srcOrd="0" destOrd="0" presId="urn:microsoft.com/office/officeart/2005/8/layout/chevron2"/>
    <dgm:cxn modelId="{2070D3ED-C2BA-4112-8F62-1E29A9424D1D}" srcId="{3B761DF5-FEAD-4BF8-BE23-F934056B3E3E}" destId="{3B254F0E-CDD9-4378-BB04-3894CD0CA82A}" srcOrd="3" destOrd="0" parTransId="{9175A421-CF2C-4D4C-AFB3-9A2B017DB4C4}" sibTransId="{F1EC48BA-F139-49DA-84AA-D576F24DD4EF}"/>
    <dgm:cxn modelId="{A9990CC7-EC72-40B2-8916-0E9B00CB5F50}" srcId="{3F9BA251-FDA3-49A3-8141-9E38D5798588}" destId="{9F3D6B19-0D1F-4F01-A44D-97CFCF29D8B3}" srcOrd="0" destOrd="0" parTransId="{E5495EEE-91FA-4ED3-B559-26D598A30619}" sibTransId="{35C74EA7-78A7-476E-B9AD-DA352BD15F51}"/>
    <dgm:cxn modelId="{5E861415-1393-4873-B48B-F1519D2BED0C}" type="presOf" srcId="{3B761DF5-FEAD-4BF8-BE23-F934056B3E3E}" destId="{A712FBA2-A060-494E-A90C-ED48B8397E6A}" srcOrd="0" destOrd="0" presId="urn:microsoft.com/office/officeart/2005/8/layout/chevron2"/>
    <dgm:cxn modelId="{E2D832C5-B87D-4ABB-9B04-4429B322EFE9}" type="presParOf" srcId="{A712FBA2-A060-494E-A90C-ED48B8397E6A}" destId="{6055499A-1DBF-45E6-82E9-505030CEB483}" srcOrd="0" destOrd="0" presId="urn:microsoft.com/office/officeart/2005/8/layout/chevron2"/>
    <dgm:cxn modelId="{17F5A6A0-7C8A-489C-8C82-4ECF4382F513}" type="presParOf" srcId="{6055499A-1DBF-45E6-82E9-505030CEB483}" destId="{E1743ED5-6343-455E-93FA-658A5702BA67}" srcOrd="0" destOrd="0" presId="urn:microsoft.com/office/officeart/2005/8/layout/chevron2"/>
    <dgm:cxn modelId="{42989D2A-D264-41B3-A8FC-0C8656421D87}" type="presParOf" srcId="{6055499A-1DBF-45E6-82E9-505030CEB483}" destId="{043AB69D-FE0A-4293-88CD-ACD0D448E3C3}" srcOrd="1" destOrd="0" presId="urn:microsoft.com/office/officeart/2005/8/layout/chevron2"/>
    <dgm:cxn modelId="{89470852-3451-4F79-8136-E6785B46FF43}" type="presParOf" srcId="{A712FBA2-A060-494E-A90C-ED48B8397E6A}" destId="{3C5A8027-38E6-4D2D-902F-EE7F197DC959}" srcOrd="1" destOrd="0" presId="urn:microsoft.com/office/officeart/2005/8/layout/chevron2"/>
    <dgm:cxn modelId="{E1774F20-0CCC-4914-8789-89BA2A59831F}" type="presParOf" srcId="{A712FBA2-A060-494E-A90C-ED48B8397E6A}" destId="{B71BB734-736E-4AE3-9264-4DF3A0759279}" srcOrd="2" destOrd="0" presId="urn:microsoft.com/office/officeart/2005/8/layout/chevron2"/>
    <dgm:cxn modelId="{933368B6-1DC2-4284-810B-2B4BCEE02444}" type="presParOf" srcId="{B71BB734-736E-4AE3-9264-4DF3A0759279}" destId="{0558B76F-B6FE-45AE-A234-5AEDF7D55AE7}" srcOrd="0" destOrd="0" presId="urn:microsoft.com/office/officeart/2005/8/layout/chevron2"/>
    <dgm:cxn modelId="{401BC72A-0E1F-4B20-AEE4-172B141FF706}" type="presParOf" srcId="{B71BB734-736E-4AE3-9264-4DF3A0759279}" destId="{4E892F92-FE6F-4F02-9470-01A81FCDE0D0}" srcOrd="1" destOrd="0" presId="urn:microsoft.com/office/officeart/2005/8/layout/chevron2"/>
    <dgm:cxn modelId="{8C9BA56E-8446-4F16-AD33-63156A6B922E}" type="presParOf" srcId="{A712FBA2-A060-494E-A90C-ED48B8397E6A}" destId="{01024B84-B1BA-45DE-AD39-B4268C32AEC2}" srcOrd="3" destOrd="0" presId="urn:microsoft.com/office/officeart/2005/8/layout/chevron2"/>
    <dgm:cxn modelId="{B14F564A-162F-4DB3-BF96-E6BA68727CCF}" type="presParOf" srcId="{A712FBA2-A060-494E-A90C-ED48B8397E6A}" destId="{F605C4A3-975D-4D94-85CA-50450744BF11}" srcOrd="4" destOrd="0" presId="urn:microsoft.com/office/officeart/2005/8/layout/chevron2"/>
    <dgm:cxn modelId="{F01B4C47-4C5A-4880-985D-E869A4949FC2}" type="presParOf" srcId="{F605C4A3-975D-4D94-85CA-50450744BF11}" destId="{2C0BC8EA-F297-402A-BBA7-1E5B62FDD965}" srcOrd="0" destOrd="0" presId="urn:microsoft.com/office/officeart/2005/8/layout/chevron2"/>
    <dgm:cxn modelId="{A86D4AEC-D497-4C6B-871E-32F02D7AF8DA}" type="presParOf" srcId="{F605C4A3-975D-4D94-85CA-50450744BF11}" destId="{24AF8357-7F8A-4274-AC3C-B074DF23404E}" srcOrd="1" destOrd="0" presId="urn:microsoft.com/office/officeart/2005/8/layout/chevron2"/>
    <dgm:cxn modelId="{2621E9A1-4212-4207-9148-66258F3AA828}" type="presParOf" srcId="{A712FBA2-A060-494E-A90C-ED48B8397E6A}" destId="{739A128D-3F6A-4572-972E-17D0705484B6}" srcOrd="5" destOrd="0" presId="urn:microsoft.com/office/officeart/2005/8/layout/chevron2"/>
    <dgm:cxn modelId="{DB4D506A-DE68-4EB5-925C-46640F8E719A}" type="presParOf" srcId="{A712FBA2-A060-494E-A90C-ED48B8397E6A}" destId="{47F85020-FE1A-4B15-8199-B87BD9B3C864}" srcOrd="6" destOrd="0" presId="urn:microsoft.com/office/officeart/2005/8/layout/chevron2"/>
    <dgm:cxn modelId="{90219DC6-2C3D-4C0E-BF62-71724743A766}" type="presParOf" srcId="{47F85020-FE1A-4B15-8199-B87BD9B3C864}" destId="{9B020D36-CE4E-4EE8-A69F-CF2A17A01A49}" srcOrd="0" destOrd="0" presId="urn:microsoft.com/office/officeart/2005/8/layout/chevron2"/>
    <dgm:cxn modelId="{391F98D8-E076-423E-9C0B-7A0A09BBDFD5}" type="presParOf" srcId="{47F85020-FE1A-4B15-8199-B87BD9B3C864}" destId="{CBDF1E4E-ED67-4450-A485-A1C5EB8EE978}" srcOrd="1" destOrd="0" presId="urn:microsoft.com/office/officeart/2005/8/layout/chevron2"/>
    <dgm:cxn modelId="{41B8E2A3-2E14-404F-B370-AB872B2F2D68}" type="presParOf" srcId="{A712FBA2-A060-494E-A90C-ED48B8397E6A}" destId="{4DE6786D-594D-47DE-AE9E-3D1664AF6393}" srcOrd="7" destOrd="0" presId="urn:microsoft.com/office/officeart/2005/8/layout/chevron2"/>
    <dgm:cxn modelId="{71392E99-37DB-4ECC-87FF-E6389A39F77D}" type="presParOf" srcId="{A712FBA2-A060-494E-A90C-ED48B8397E6A}" destId="{BA17FF95-FD12-421B-B327-7528DA873CF1}" srcOrd="8" destOrd="0" presId="urn:microsoft.com/office/officeart/2005/8/layout/chevron2"/>
    <dgm:cxn modelId="{1CE207B5-37AF-4D60-BEDB-B897D358EA62}" type="presParOf" srcId="{BA17FF95-FD12-421B-B327-7528DA873CF1}" destId="{09B2B357-7AC0-4A7E-B351-2D5620F0D728}" srcOrd="0" destOrd="0" presId="urn:microsoft.com/office/officeart/2005/8/layout/chevron2"/>
    <dgm:cxn modelId="{2B55A25A-E449-4737-99A6-4D5F931D8E50}" type="presParOf" srcId="{BA17FF95-FD12-421B-B327-7528DA873CF1}" destId="{6D1C6532-E57E-40CA-925C-6B61B06669F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232299-20D7-4032-8415-E8B080D356C8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E90F7CA-9E37-44EA-B1FF-6D3101146E61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B5A454B9-0292-4F32-8CFC-4A178ABA0414}" type="parTrans" cxnId="{B0220EB0-C6C0-47C3-A105-838F461D387F}">
      <dgm:prSet/>
      <dgm:spPr/>
      <dgm:t>
        <a:bodyPr/>
        <a:lstStyle/>
        <a:p>
          <a:endParaRPr lang="ru-RU"/>
        </a:p>
      </dgm:t>
    </dgm:pt>
    <dgm:pt modelId="{EB5F59C4-164B-45D1-972B-892A1DE43AEF}" type="sibTrans" cxnId="{B0220EB0-C6C0-47C3-A105-838F461D387F}">
      <dgm:prSet/>
      <dgm:spPr/>
      <dgm:t>
        <a:bodyPr/>
        <a:lstStyle/>
        <a:p>
          <a:endParaRPr lang="ru-RU"/>
        </a:p>
      </dgm:t>
    </dgm:pt>
    <dgm:pt modelId="{39A1EAD8-C3A4-4CA8-96BD-57D36AF5ADAB}">
      <dgm:prSet phldrT="[Текст]" custT="1"/>
      <dgm:spPr/>
      <dgm:t>
        <a:bodyPr/>
        <a:lstStyle/>
        <a:p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Технология построения адекватной возможностям ребенка </a:t>
          </a:r>
          <a:r>
            <a:rPr lang="ru-RU" sz="15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последовательности и глубины подачи программного материала в контексте адаптации</a:t>
          </a:r>
          <a:r>
            <a:rPr lang="ru-RU" sz="15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образовательной программы для различных категорий детей с ОВЗ по образовательным областям;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FB9CAE-33AC-4F55-8D9C-BE4D878E917D}" type="parTrans" cxnId="{E2A0401F-FEB1-47FA-BCE2-EE06EE514146}">
      <dgm:prSet/>
      <dgm:spPr/>
      <dgm:t>
        <a:bodyPr/>
        <a:lstStyle/>
        <a:p>
          <a:endParaRPr lang="ru-RU"/>
        </a:p>
      </dgm:t>
    </dgm:pt>
    <dgm:pt modelId="{C920F5F5-87E5-49F5-82F2-976E2F923A32}" type="sibTrans" cxnId="{E2A0401F-FEB1-47FA-BCE2-EE06EE514146}">
      <dgm:prSet/>
      <dgm:spPr/>
      <dgm:t>
        <a:bodyPr/>
        <a:lstStyle/>
        <a:p>
          <a:endParaRPr lang="ru-RU"/>
        </a:p>
      </dgm:t>
    </dgm:pt>
    <dgm:pt modelId="{7D445E8A-BE97-4C7A-BDE9-C5FD78EA3787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225C64B9-CE65-4C4B-9951-2E84B6D49DB9}" type="parTrans" cxnId="{1472B1BD-51E1-49A6-BD6A-41C42864BE62}">
      <dgm:prSet/>
      <dgm:spPr/>
      <dgm:t>
        <a:bodyPr/>
        <a:lstStyle/>
        <a:p>
          <a:endParaRPr lang="ru-RU"/>
        </a:p>
      </dgm:t>
    </dgm:pt>
    <dgm:pt modelId="{2A7F99F6-F3E4-4219-838C-9EF7FF88E889}" type="sibTrans" cxnId="{1472B1BD-51E1-49A6-BD6A-41C42864BE62}">
      <dgm:prSet/>
      <dgm:spPr/>
      <dgm:t>
        <a:bodyPr/>
        <a:lstStyle/>
        <a:p>
          <a:endParaRPr lang="ru-RU"/>
        </a:p>
      </dgm:t>
    </dgm:pt>
    <dgm:pt modelId="{28D93062-BC28-4C3D-99F7-C698B481B66C}">
      <dgm:prSet phldrT="[Текст]" custT="1"/>
      <dgm:spPr/>
      <dgm:t>
        <a:bodyPr/>
        <a:lstStyle/>
        <a:p>
          <a:r>
            <a:rPr lang="ru-RU" sz="1300" b="0" dirty="0" smtClean="0">
              <a:latin typeface="Times New Roman" pitchFamily="18" charset="0"/>
              <a:cs typeface="Times New Roman" pitchFamily="18" charset="0"/>
            </a:rPr>
            <a:t>Общая технология деятельности школьного психолого-медико-педагогического консилиума (</a:t>
          </a:r>
          <a:r>
            <a:rPr lang="ru-RU" sz="1300" b="0" dirty="0" err="1" smtClean="0">
              <a:latin typeface="Times New Roman" pitchFamily="18" charset="0"/>
              <a:cs typeface="Times New Roman" pitchFamily="18" charset="0"/>
            </a:rPr>
            <a:t>ПМПк</a:t>
          </a:r>
          <a:r>
            <a:rPr lang="ru-RU" sz="1300" b="0" dirty="0" smtClean="0">
              <a:latin typeface="Times New Roman" pitchFamily="18" charset="0"/>
              <a:cs typeface="Times New Roman" pitchFamily="18" charset="0"/>
            </a:rPr>
            <a:t>). </a:t>
          </a:r>
          <a:r>
            <a:rPr lang="ru-RU" sz="1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Технологию проведения консилиумов специалистов, что в свою очередь способствует выстраиванию приоритетов и определению стратегии медицинского, психолого-педагогического и коррекционно-логопедического сопровождения как в конкретные моменты, так и на длительные периоды, а также оценке эффективности той или иной стратегии сопровождения;</a:t>
          </a:r>
          <a:r>
            <a:rPr lang="ru-RU" sz="13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3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6338B3-59C9-472F-B785-7E6672C15EEF}" type="parTrans" cxnId="{18208218-66DB-4A1F-8C6A-C2D119C7324D}">
      <dgm:prSet/>
      <dgm:spPr/>
      <dgm:t>
        <a:bodyPr/>
        <a:lstStyle/>
        <a:p>
          <a:endParaRPr lang="ru-RU"/>
        </a:p>
      </dgm:t>
    </dgm:pt>
    <dgm:pt modelId="{2129DF0C-B35E-4F0F-85E2-B474135E18E7}" type="sibTrans" cxnId="{18208218-66DB-4A1F-8C6A-C2D119C7324D}">
      <dgm:prSet/>
      <dgm:spPr/>
      <dgm:t>
        <a:bodyPr/>
        <a:lstStyle/>
        <a:p>
          <a:endParaRPr lang="ru-RU"/>
        </a:p>
      </dgm:t>
    </dgm:pt>
    <dgm:pt modelId="{881DA535-315D-4523-B5AA-2C25AE2AB493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870F58E4-DB42-43E8-A0E6-310724BE87B3}" type="parTrans" cxnId="{7FC6A0DC-C4B3-421B-BC2F-08AD1B04B16F}">
      <dgm:prSet/>
      <dgm:spPr/>
      <dgm:t>
        <a:bodyPr/>
        <a:lstStyle/>
        <a:p>
          <a:endParaRPr lang="ru-RU"/>
        </a:p>
      </dgm:t>
    </dgm:pt>
    <dgm:pt modelId="{8F6EF014-78B8-4402-B4D2-D865FB76C13C}" type="sibTrans" cxnId="{7FC6A0DC-C4B3-421B-BC2F-08AD1B04B16F}">
      <dgm:prSet/>
      <dgm:spPr/>
      <dgm:t>
        <a:bodyPr/>
        <a:lstStyle/>
        <a:p>
          <a:endParaRPr lang="ru-RU"/>
        </a:p>
      </dgm:t>
    </dgm:pt>
    <dgm:pt modelId="{15304DC7-8505-4455-9569-C85CFF6FBE73}">
      <dgm:prSet phldrT="[Текст]" custT="1"/>
      <dgm:spPr/>
      <dgm:t>
        <a:bodyPr/>
        <a:lstStyle/>
        <a:p>
          <a:r>
            <a:rPr lang="ru-RU" sz="1300" b="0" dirty="0" smtClean="0">
              <a:latin typeface="Times New Roman" pitchFamily="18" charset="0"/>
              <a:cs typeface="Times New Roman" pitchFamily="18" charset="0"/>
            </a:rPr>
            <a:t>Технология выявления детей с речевыми нарушениями, нуждающихся в индивидуальном образовательном маршруте и специальных условиях образования; </a:t>
          </a:r>
          <a:r>
            <a:rPr lang="ru-RU" sz="1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Технологию оценки особенностей и уровня речевого развития ребенка, с выявлением причин и механизмов его проблем, для задач создания адекватной </a:t>
          </a:r>
          <a:r>
            <a:rPr lang="ru-RU" sz="13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абилитации</a:t>
          </a:r>
          <a:r>
            <a:rPr lang="ru-RU" sz="1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сопровождения ребенка и его семьи</a:t>
          </a:r>
          <a:endParaRPr lang="ru-RU" sz="13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C40522-719A-46B2-8B20-0C1C47352B45}" type="parTrans" cxnId="{D26BCFD5-D8E0-458B-A96F-E9B3E4350C3E}">
      <dgm:prSet/>
      <dgm:spPr/>
      <dgm:t>
        <a:bodyPr/>
        <a:lstStyle/>
        <a:p>
          <a:endParaRPr lang="ru-RU"/>
        </a:p>
      </dgm:t>
    </dgm:pt>
    <dgm:pt modelId="{93841371-202C-444D-B2DF-0FE875BDFC0E}" type="sibTrans" cxnId="{D26BCFD5-D8E0-458B-A96F-E9B3E4350C3E}">
      <dgm:prSet/>
      <dgm:spPr/>
      <dgm:t>
        <a:bodyPr/>
        <a:lstStyle/>
        <a:p>
          <a:endParaRPr lang="ru-RU"/>
        </a:p>
      </dgm:t>
    </dgm:pt>
    <dgm:pt modelId="{D19578BA-3921-45D5-BFE4-191EA634B5CF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F5B68831-0D0A-4864-B272-9786642A262A}" type="parTrans" cxnId="{6603BE0B-59BF-494C-B704-FCF33A5B45B6}">
      <dgm:prSet/>
      <dgm:spPr/>
      <dgm:t>
        <a:bodyPr/>
        <a:lstStyle/>
        <a:p>
          <a:endParaRPr lang="ru-RU"/>
        </a:p>
      </dgm:t>
    </dgm:pt>
    <dgm:pt modelId="{9BE3A497-C47A-4023-A045-3E7E26E44570}" type="sibTrans" cxnId="{6603BE0B-59BF-494C-B704-FCF33A5B45B6}">
      <dgm:prSet/>
      <dgm:spPr/>
      <dgm:t>
        <a:bodyPr/>
        <a:lstStyle/>
        <a:p>
          <a:endParaRPr lang="ru-RU"/>
        </a:p>
      </dgm:t>
    </dgm:pt>
    <dgm:pt modelId="{2E460C7C-4F4C-4691-BC7F-1B8ED965E851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17193692-86ED-4AA3-88C7-379A322D5F19}" type="parTrans" cxnId="{D39A1541-C35C-4A66-9828-FADF4D1ECF68}">
      <dgm:prSet/>
      <dgm:spPr/>
      <dgm:t>
        <a:bodyPr/>
        <a:lstStyle/>
        <a:p>
          <a:endParaRPr lang="ru-RU"/>
        </a:p>
      </dgm:t>
    </dgm:pt>
    <dgm:pt modelId="{7B68F3A8-8EAD-49CB-9A45-E8A1728EC51F}" type="sibTrans" cxnId="{D39A1541-C35C-4A66-9828-FADF4D1ECF68}">
      <dgm:prSet/>
      <dgm:spPr/>
      <dgm:t>
        <a:bodyPr/>
        <a:lstStyle/>
        <a:p>
          <a:endParaRPr lang="ru-RU"/>
        </a:p>
      </dgm:t>
    </dgm:pt>
    <dgm:pt modelId="{FC31410F-1ED8-4D85-B972-2F4F1B46B76B}">
      <dgm:prSet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2E63B5A4-569C-4876-BC29-0EA349BC6D85}" type="parTrans" cxnId="{12517A06-6C5A-4678-9F04-67CDCC779A5D}">
      <dgm:prSet/>
      <dgm:spPr/>
      <dgm:t>
        <a:bodyPr/>
        <a:lstStyle/>
        <a:p>
          <a:endParaRPr lang="ru-RU"/>
        </a:p>
      </dgm:t>
    </dgm:pt>
    <dgm:pt modelId="{46E9BF7B-1955-4F82-8AED-E7771F70B0D7}" type="sibTrans" cxnId="{12517A06-6C5A-4678-9F04-67CDCC779A5D}">
      <dgm:prSet/>
      <dgm:spPr/>
      <dgm:t>
        <a:bodyPr/>
        <a:lstStyle/>
        <a:p>
          <a:endParaRPr lang="ru-RU"/>
        </a:p>
      </dgm:t>
    </dgm:pt>
    <dgm:pt modelId="{7692C2B3-C603-4F5D-AA83-E57D51D7DCB4}">
      <dgm:prSet custT="1"/>
      <dgm:spPr/>
      <dgm:t>
        <a:bodyPr/>
        <a:lstStyle/>
        <a:p>
          <a:r>
            <a:rPr lang="ru-RU" sz="1300" b="0" dirty="0" smtClean="0">
              <a:latin typeface="Times New Roman" pitchFamily="18" charset="0"/>
              <a:cs typeface="Times New Roman" pitchFamily="18" charset="0"/>
            </a:rPr>
            <a:t>Технология индивидуального и группового коррекционно-логопедического  сопровождения ребенка с ОВЗ. </a:t>
          </a:r>
          <a:r>
            <a:rPr lang="ru-RU" sz="1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коррекционной логопедической работы с детьми с особыми образовательными потребностями, при необходимости, с другими субъектами инклюзивного образовательного пространства; </a:t>
          </a:r>
          <a:endParaRPr lang="ru-RU" sz="13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2C86AF-ABBF-406C-8B0B-649238AEA68C}" type="parTrans" cxnId="{F70D9035-FA85-4079-86CC-6D6E50091105}">
      <dgm:prSet/>
      <dgm:spPr/>
      <dgm:t>
        <a:bodyPr/>
        <a:lstStyle/>
        <a:p>
          <a:endParaRPr lang="ru-RU"/>
        </a:p>
      </dgm:t>
    </dgm:pt>
    <dgm:pt modelId="{EB516CF0-7F80-4F3A-85F2-17C3E1EE31E6}" type="sibTrans" cxnId="{F70D9035-FA85-4079-86CC-6D6E50091105}">
      <dgm:prSet/>
      <dgm:spPr/>
      <dgm:t>
        <a:bodyPr/>
        <a:lstStyle/>
        <a:p>
          <a:endParaRPr lang="ru-RU"/>
        </a:p>
      </dgm:t>
    </dgm:pt>
    <dgm:pt modelId="{AB8DD008-33FA-46B9-9A3A-3B7C6F7950B5}">
      <dgm:prSet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Технологии поддержки участников образовательного процесса (педагогов, родителей), развитие их компетентностей в области коррекции речевых нарушений. </a:t>
          </a:r>
          <a:r>
            <a: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Система поддержки педагогов, реализующих инклюзивную практику. Технология  сопровождения родителей ребёнка с ОВЗ</a:t>
          </a:r>
          <a:endParaRPr lang="ru-RU" sz="1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629EF4-E125-48DD-8E2C-A994EAA3C7E6}" type="parTrans" cxnId="{B367CFEC-52DC-4153-9C1F-27D191FD2CFB}">
      <dgm:prSet/>
      <dgm:spPr/>
      <dgm:t>
        <a:bodyPr/>
        <a:lstStyle/>
        <a:p>
          <a:endParaRPr lang="ru-RU"/>
        </a:p>
      </dgm:t>
    </dgm:pt>
    <dgm:pt modelId="{1A19C5A8-6098-4CCB-90B3-AB0F40335985}" type="sibTrans" cxnId="{B367CFEC-52DC-4153-9C1F-27D191FD2CFB}">
      <dgm:prSet/>
      <dgm:spPr/>
      <dgm:t>
        <a:bodyPr/>
        <a:lstStyle/>
        <a:p>
          <a:endParaRPr lang="ru-RU"/>
        </a:p>
      </dgm:t>
    </dgm:pt>
    <dgm:pt modelId="{D9663A14-B3E9-4EBE-AB98-698A50025468}">
      <dgm:prSet custT="1"/>
      <dgm:spPr/>
      <dgm:t>
        <a:bodyPr/>
        <a:lstStyle/>
        <a:p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Мониторинг как технология оценки реализации </a:t>
          </a:r>
          <a:r>
            <a:rPr lang="ru-RU" sz="15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инклюзивного процесса</a:t>
          </a:r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500" b="0" dirty="0"/>
        </a:p>
      </dgm:t>
    </dgm:pt>
    <dgm:pt modelId="{971278CD-D785-4DE8-A493-B49109687A03}" type="parTrans" cxnId="{646CD2D5-DE30-46A3-88FA-3C2C63B26428}">
      <dgm:prSet/>
      <dgm:spPr/>
      <dgm:t>
        <a:bodyPr/>
        <a:lstStyle/>
        <a:p>
          <a:endParaRPr lang="ru-RU"/>
        </a:p>
      </dgm:t>
    </dgm:pt>
    <dgm:pt modelId="{F17A156D-3F05-423D-A05C-7E3D0320F0EB}" type="sibTrans" cxnId="{646CD2D5-DE30-46A3-88FA-3C2C63B26428}">
      <dgm:prSet/>
      <dgm:spPr/>
      <dgm:t>
        <a:bodyPr/>
        <a:lstStyle/>
        <a:p>
          <a:endParaRPr lang="ru-RU"/>
        </a:p>
      </dgm:t>
    </dgm:pt>
    <dgm:pt modelId="{B951D9F6-8B00-4F6D-90D0-1F5892D733C6}" type="pres">
      <dgm:prSet presAssocID="{87232299-20D7-4032-8415-E8B080D356C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223564-4BE7-40F9-BAEC-82412AE1C036}" type="pres">
      <dgm:prSet presAssocID="{CE90F7CA-9E37-44EA-B1FF-6D3101146E61}" presName="composite" presStyleCnt="0"/>
      <dgm:spPr/>
    </dgm:pt>
    <dgm:pt modelId="{3E91A4B2-5EDD-4ACC-BB0A-F0B190BC258E}" type="pres">
      <dgm:prSet presAssocID="{CE90F7CA-9E37-44EA-B1FF-6D3101146E6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CE58F-F4A4-4628-94CD-67B1050BE937}" type="pres">
      <dgm:prSet presAssocID="{CE90F7CA-9E37-44EA-B1FF-6D3101146E61}" presName="descendantText" presStyleLbl="alignAcc1" presStyleIdx="0" presStyleCnt="6" custScaleY="113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7213C-AA47-4E55-AA8A-E0F63464D701}" type="pres">
      <dgm:prSet presAssocID="{EB5F59C4-164B-45D1-972B-892A1DE43AEF}" presName="sp" presStyleCnt="0"/>
      <dgm:spPr/>
    </dgm:pt>
    <dgm:pt modelId="{621872C1-896E-49B2-9619-D43C9071D8FF}" type="pres">
      <dgm:prSet presAssocID="{7D445E8A-BE97-4C7A-BDE9-C5FD78EA3787}" presName="composite" presStyleCnt="0"/>
      <dgm:spPr/>
    </dgm:pt>
    <dgm:pt modelId="{556AE276-34A6-4641-96DB-E824FCF9129F}" type="pres">
      <dgm:prSet presAssocID="{7D445E8A-BE97-4C7A-BDE9-C5FD78EA378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0F2099-8F5B-47E8-8A72-9AD97AA76D2D}" type="pres">
      <dgm:prSet presAssocID="{7D445E8A-BE97-4C7A-BDE9-C5FD78EA3787}" presName="descendantText" presStyleLbl="alignAcc1" presStyleIdx="1" presStyleCnt="6" custScaleY="177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EED50-0B3C-43F3-B810-0905A46AB079}" type="pres">
      <dgm:prSet presAssocID="{2A7F99F6-F3E4-4219-838C-9EF7FF88E889}" presName="sp" presStyleCnt="0"/>
      <dgm:spPr/>
    </dgm:pt>
    <dgm:pt modelId="{26585455-014B-4912-BE24-98FFE524E4DF}" type="pres">
      <dgm:prSet presAssocID="{881DA535-315D-4523-B5AA-2C25AE2AB493}" presName="composite" presStyleCnt="0"/>
      <dgm:spPr/>
    </dgm:pt>
    <dgm:pt modelId="{C7AB3B1E-F4D1-4DEE-94F3-97B6CE16B60E}" type="pres">
      <dgm:prSet presAssocID="{881DA535-315D-4523-B5AA-2C25AE2AB49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EDCC2-088E-46D4-8A09-32EEA7DC495A}" type="pres">
      <dgm:prSet presAssocID="{881DA535-315D-4523-B5AA-2C25AE2AB493}" presName="descendantText" presStyleLbl="alignAcc1" presStyleIdx="2" presStyleCnt="6" custScaleY="158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D2F45D-F364-4C46-8C3D-A555F8A915E6}" type="pres">
      <dgm:prSet presAssocID="{8F6EF014-78B8-4402-B4D2-D865FB76C13C}" presName="sp" presStyleCnt="0"/>
      <dgm:spPr/>
    </dgm:pt>
    <dgm:pt modelId="{967BF85A-4B63-460F-B6B8-70925E248642}" type="pres">
      <dgm:prSet presAssocID="{D19578BA-3921-45D5-BFE4-191EA634B5CF}" presName="composite" presStyleCnt="0"/>
      <dgm:spPr/>
    </dgm:pt>
    <dgm:pt modelId="{DB2BF24A-76E1-413C-88F1-2D499CED448C}" type="pres">
      <dgm:prSet presAssocID="{D19578BA-3921-45D5-BFE4-191EA634B5CF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98A7C-A6E8-4A7E-99EE-328FC88C9467}" type="pres">
      <dgm:prSet presAssocID="{D19578BA-3921-45D5-BFE4-191EA634B5CF}" presName="descendantText" presStyleLbl="alignAcc1" presStyleIdx="3" presStyleCnt="6" custScaleY="130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EB041-EE90-40CA-A42A-71841037B94E}" type="pres">
      <dgm:prSet presAssocID="{9BE3A497-C47A-4023-A045-3E7E26E44570}" presName="sp" presStyleCnt="0"/>
      <dgm:spPr/>
    </dgm:pt>
    <dgm:pt modelId="{9D0220D9-F661-4A7C-813F-CF710A529A17}" type="pres">
      <dgm:prSet presAssocID="{2E460C7C-4F4C-4691-BC7F-1B8ED965E851}" presName="composite" presStyleCnt="0"/>
      <dgm:spPr/>
    </dgm:pt>
    <dgm:pt modelId="{9651F0DE-CE21-474A-9942-EC4C54B878F7}" type="pres">
      <dgm:prSet presAssocID="{2E460C7C-4F4C-4691-BC7F-1B8ED965E85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6A3EF-CBA5-4AB9-BA5A-60F2E97D74E6}" type="pres">
      <dgm:prSet presAssocID="{2E460C7C-4F4C-4691-BC7F-1B8ED965E851}" presName="descendantText" presStyleLbl="alignAcc1" presStyleIdx="4" presStyleCnt="6" custScaleY="121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0740C-06CC-4581-AF7A-E77D2F77970C}" type="pres">
      <dgm:prSet presAssocID="{7B68F3A8-8EAD-49CB-9A45-E8A1728EC51F}" presName="sp" presStyleCnt="0"/>
      <dgm:spPr/>
    </dgm:pt>
    <dgm:pt modelId="{0167050A-6564-4386-B556-38EEDAED340B}" type="pres">
      <dgm:prSet presAssocID="{FC31410F-1ED8-4D85-B972-2F4F1B46B76B}" presName="composite" presStyleCnt="0"/>
      <dgm:spPr/>
    </dgm:pt>
    <dgm:pt modelId="{12619CA6-FACA-4EF2-9ECF-B74B6FF9D6BA}" type="pres">
      <dgm:prSet presAssocID="{FC31410F-1ED8-4D85-B972-2F4F1B46B76B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73D81-D8C2-4B91-923B-EBD9E4BCFCE8}" type="pres">
      <dgm:prSet presAssocID="{FC31410F-1ED8-4D85-B972-2F4F1B46B76B}" presName="descendantText" presStyleLbl="alignAcc1" presStyleIdx="5" presStyleCnt="6" custScaleY="71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9E978F-49A7-4EA8-916D-056277F01187}" type="presOf" srcId="{D19578BA-3921-45D5-BFE4-191EA634B5CF}" destId="{DB2BF24A-76E1-413C-88F1-2D499CED448C}" srcOrd="0" destOrd="0" presId="urn:microsoft.com/office/officeart/2005/8/layout/chevron2"/>
    <dgm:cxn modelId="{E2A0401F-FEB1-47FA-BCE2-EE06EE514146}" srcId="{CE90F7CA-9E37-44EA-B1FF-6D3101146E61}" destId="{39A1EAD8-C3A4-4CA8-96BD-57D36AF5ADAB}" srcOrd="0" destOrd="0" parTransId="{9CFB9CAE-33AC-4F55-8D9C-BE4D878E917D}" sibTransId="{C920F5F5-87E5-49F5-82F2-976E2F923A32}"/>
    <dgm:cxn modelId="{C608680D-CE42-4B69-BD93-BE64DAE9BB4E}" type="presOf" srcId="{FC31410F-1ED8-4D85-B972-2F4F1B46B76B}" destId="{12619CA6-FACA-4EF2-9ECF-B74B6FF9D6BA}" srcOrd="0" destOrd="0" presId="urn:microsoft.com/office/officeart/2005/8/layout/chevron2"/>
    <dgm:cxn modelId="{8E937AED-3145-4ABE-AAAB-335D385CCC04}" type="presOf" srcId="{AB8DD008-33FA-46B9-9A3A-3B7C6F7950B5}" destId="{6D46A3EF-CBA5-4AB9-BA5A-60F2E97D74E6}" srcOrd="0" destOrd="0" presId="urn:microsoft.com/office/officeart/2005/8/layout/chevron2"/>
    <dgm:cxn modelId="{91367A68-0970-47F5-B58C-D300F6F9AC07}" type="presOf" srcId="{15304DC7-8505-4455-9569-C85CFF6FBE73}" destId="{C99EDCC2-088E-46D4-8A09-32EEA7DC495A}" srcOrd="0" destOrd="0" presId="urn:microsoft.com/office/officeart/2005/8/layout/chevron2"/>
    <dgm:cxn modelId="{4A1BC4A8-F7A4-43D2-B708-4BAD14248D50}" type="presOf" srcId="{2E460C7C-4F4C-4691-BC7F-1B8ED965E851}" destId="{9651F0DE-CE21-474A-9942-EC4C54B878F7}" srcOrd="0" destOrd="0" presId="urn:microsoft.com/office/officeart/2005/8/layout/chevron2"/>
    <dgm:cxn modelId="{12517A06-6C5A-4678-9F04-67CDCC779A5D}" srcId="{87232299-20D7-4032-8415-E8B080D356C8}" destId="{FC31410F-1ED8-4D85-B972-2F4F1B46B76B}" srcOrd="5" destOrd="0" parTransId="{2E63B5A4-569C-4876-BC29-0EA349BC6D85}" sibTransId="{46E9BF7B-1955-4F82-8AED-E7771F70B0D7}"/>
    <dgm:cxn modelId="{646CD2D5-DE30-46A3-88FA-3C2C63B26428}" srcId="{FC31410F-1ED8-4D85-B972-2F4F1B46B76B}" destId="{D9663A14-B3E9-4EBE-AB98-698A50025468}" srcOrd="0" destOrd="0" parTransId="{971278CD-D785-4DE8-A493-B49109687A03}" sibTransId="{F17A156D-3F05-423D-A05C-7E3D0320F0EB}"/>
    <dgm:cxn modelId="{F70D9035-FA85-4079-86CC-6D6E50091105}" srcId="{D19578BA-3921-45D5-BFE4-191EA634B5CF}" destId="{7692C2B3-C603-4F5D-AA83-E57D51D7DCB4}" srcOrd="0" destOrd="0" parTransId="{A62C86AF-ABBF-406C-8B0B-649238AEA68C}" sibTransId="{EB516CF0-7F80-4F3A-85F2-17C3E1EE31E6}"/>
    <dgm:cxn modelId="{E784B8F1-7F7D-48DE-B1D0-FDEC2C31E917}" type="presOf" srcId="{87232299-20D7-4032-8415-E8B080D356C8}" destId="{B951D9F6-8B00-4F6D-90D0-1F5892D733C6}" srcOrd="0" destOrd="0" presId="urn:microsoft.com/office/officeart/2005/8/layout/chevron2"/>
    <dgm:cxn modelId="{6603BE0B-59BF-494C-B704-FCF33A5B45B6}" srcId="{87232299-20D7-4032-8415-E8B080D356C8}" destId="{D19578BA-3921-45D5-BFE4-191EA634B5CF}" srcOrd="3" destOrd="0" parTransId="{F5B68831-0D0A-4864-B272-9786642A262A}" sibTransId="{9BE3A497-C47A-4023-A045-3E7E26E44570}"/>
    <dgm:cxn modelId="{D39A1541-C35C-4A66-9828-FADF4D1ECF68}" srcId="{87232299-20D7-4032-8415-E8B080D356C8}" destId="{2E460C7C-4F4C-4691-BC7F-1B8ED965E851}" srcOrd="4" destOrd="0" parTransId="{17193692-86ED-4AA3-88C7-379A322D5F19}" sibTransId="{7B68F3A8-8EAD-49CB-9A45-E8A1728EC51F}"/>
    <dgm:cxn modelId="{A27EFF9F-3CE7-4AC4-8E3D-522FABBB0204}" type="presOf" srcId="{CE90F7CA-9E37-44EA-B1FF-6D3101146E61}" destId="{3E91A4B2-5EDD-4ACC-BB0A-F0B190BC258E}" srcOrd="0" destOrd="0" presId="urn:microsoft.com/office/officeart/2005/8/layout/chevron2"/>
    <dgm:cxn modelId="{075D421D-05E5-42E8-9BB8-DE0DD5363E43}" type="presOf" srcId="{D9663A14-B3E9-4EBE-AB98-698A50025468}" destId="{2EC73D81-D8C2-4B91-923B-EBD9E4BCFCE8}" srcOrd="0" destOrd="0" presId="urn:microsoft.com/office/officeart/2005/8/layout/chevron2"/>
    <dgm:cxn modelId="{1CF13EED-D141-4043-B4EA-AE69EED530E5}" type="presOf" srcId="{39A1EAD8-C3A4-4CA8-96BD-57D36AF5ADAB}" destId="{3F4CE58F-F4A4-4628-94CD-67B1050BE937}" srcOrd="0" destOrd="0" presId="urn:microsoft.com/office/officeart/2005/8/layout/chevron2"/>
    <dgm:cxn modelId="{B0220EB0-C6C0-47C3-A105-838F461D387F}" srcId="{87232299-20D7-4032-8415-E8B080D356C8}" destId="{CE90F7CA-9E37-44EA-B1FF-6D3101146E61}" srcOrd="0" destOrd="0" parTransId="{B5A454B9-0292-4F32-8CFC-4A178ABA0414}" sibTransId="{EB5F59C4-164B-45D1-972B-892A1DE43AEF}"/>
    <dgm:cxn modelId="{B367CFEC-52DC-4153-9C1F-27D191FD2CFB}" srcId="{2E460C7C-4F4C-4691-BC7F-1B8ED965E851}" destId="{AB8DD008-33FA-46B9-9A3A-3B7C6F7950B5}" srcOrd="0" destOrd="0" parTransId="{65629EF4-E125-48DD-8E2C-A994EAA3C7E6}" sibTransId="{1A19C5A8-6098-4CCB-90B3-AB0F40335985}"/>
    <dgm:cxn modelId="{18208218-66DB-4A1F-8C6A-C2D119C7324D}" srcId="{7D445E8A-BE97-4C7A-BDE9-C5FD78EA3787}" destId="{28D93062-BC28-4C3D-99F7-C698B481B66C}" srcOrd="0" destOrd="0" parTransId="{D46338B3-59C9-472F-B785-7E6672C15EEF}" sibTransId="{2129DF0C-B35E-4F0F-85E2-B474135E18E7}"/>
    <dgm:cxn modelId="{7FC6A0DC-C4B3-421B-BC2F-08AD1B04B16F}" srcId="{87232299-20D7-4032-8415-E8B080D356C8}" destId="{881DA535-315D-4523-B5AA-2C25AE2AB493}" srcOrd="2" destOrd="0" parTransId="{870F58E4-DB42-43E8-A0E6-310724BE87B3}" sibTransId="{8F6EF014-78B8-4402-B4D2-D865FB76C13C}"/>
    <dgm:cxn modelId="{A13926A9-6821-4437-82D9-B8212E8390BB}" type="presOf" srcId="{7692C2B3-C603-4F5D-AA83-E57D51D7DCB4}" destId="{F5E98A7C-A6E8-4A7E-99EE-328FC88C9467}" srcOrd="0" destOrd="0" presId="urn:microsoft.com/office/officeart/2005/8/layout/chevron2"/>
    <dgm:cxn modelId="{A7E40FE2-736E-4E97-BB85-C9086A9E565D}" type="presOf" srcId="{7D445E8A-BE97-4C7A-BDE9-C5FD78EA3787}" destId="{556AE276-34A6-4641-96DB-E824FCF9129F}" srcOrd="0" destOrd="0" presId="urn:microsoft.com/office/officeart/2005/8/layout/chevron2"/>
    <dgm:cxn modelId="{D26BCFD5-D8E0-458B-A96F-E9B3E4350C3E}" srcId="{881DA535-315D-4523-B5AA-2C25AE2AB493}" destId="{15304DC7-8505-4455-9569-C85CFF6FBE73}" srcOrd="0" destOrd="0" parTransId="{E8C40522-719A-46B2-8B20-0C1C47352B45}" sibTransId="{93841371-202C-444D-B2DF-0FE875BDFC0E}"/>
    <dgm:cxn modelId="{D242F109-03AC-4D83-8897-1E83EA47C80E}" type="presOf" srcId="{28D93062-BC28-4C3D-99F7-C698B481B66C}" destId="{B30F2099-8F5B-47E8-8A72-9AD97AA76D2D}" srcOrd="0" destOrd="0" presId="urn:microsoft.com/office/officeart/2005/8/layout/chevron2"/>
    <dgm:cxn modelId="{1472B1BD-51E1-49A6-BD6A-41C42864BE62}" srcId="{87232299-20D7-4032-8415-E8B080D356C8}" destId="{7D445E8A-BE97-4C7A-BDE9-C5FD78EA3787}" srcOrd="1" destOrd="0" parTransId="{225C64B9-CE65-4C4B-9951-2E84B6D49DB9}" sibTransId="{2A7F99F6-F3E4-4219-838C-9EF7FF88E889}"/>
    <dgm:cxn modelId="{99DBCE24-B55E-43F2-8C64-C1B37ED0897E}" type="presOf" srcId="{881DA535-315D-4523-B5AA-2C25AE2AB493}" destId="{C7AB3B1E-F4D1-4DEE-94F3-97B6CE16B60E}" srcOrd="0" destOrd="0" presId="urn:microsoft.com/office/officeart/2005/8/layout/chevron2"/>
    <dgm:cxn modelId="{853D3C5D-FFA8-40A6-B286-99F7CD8D761E}" type="presParOf" srcId="{B951D9F6-8B00-4F6D-90D0-1F5892D733C6}" destId="{99223564-4BE7-40F9-BAEC-82412AE1C036}" srcOrd="0" destOrd="0" presId="urn:microsoft.com/office/officeart/2005/8/layout/chevron2"/>
    <dgm:cxn modelId="{C7E8AA34-5877-41F0-AC47-64B0D8369208}" type="presParOf" srcId="{99223564-4BE7-40F9-BAEC-82412AE1C036}" destId="{3E91A4B2-5EDD-4ACC-BB0A-F0B190BC258E}" srcOrd="0" destOrd="0" presId="urn:microsoft.com/office/officeart/2005/8/layout/chevron2"/>
    <dgm:cxn modelId="{C9E99874-56DA-4467-85F0-A2BE4A1ECF7C}" type="presParOf" srcId="{99223564-4BE7-40F9-BAEC-82412AE1C036}" destId="{3F4CE58F-F4A4-4628-94CD-67B1050BE937}" srcOrd="1" destOrd="0" presId="urn:microsoft.com/office/officeart/2005/8/layout/chevron2"/>
    <dgm:cxn modelId="{F548EC7C-972F-46A7-8C28-AF31E16F67A3}" type="presParOf" srcId="{B951D9F6-8B00-4F6D-90D0-1F5892D733C6}" destId="{9E07213C-AA47-4E55-AA8A-E0F63464D701}" srcOrd="1" destOrd="0" presId="urn:microsoft.com/office/officeart/2005/8/layout/chevron2"/>
    <dgm:cxn modelId="{4A4DA94D-6765-4927-B993-17477A1AA01B}" type="presParOf" srcId="{B951D9F6-8B00-4F6D-90D0-1F5892D733C6}" destId="{621872C1-896E-49B2-9619-D43C9071D8FF}" srcOrd="2" destOrd="0" presId="urn:microsoft.com/office/officeart/2005/8/layout/chevron2"/>
    <dgm:cxn modelId="{276A395A-9028-4357-AB06-2804B32F405D}" type="presParOf" srcId="{621872C1-896E-49B2-9619-D43C9071D8FF}" destId="{556AE276-34A6-4641-96DB-E824FCF9129F}" srcOrd="0" destOrd="0" presId="urn:microsoft.com/office/officeart/2005/8/layout/chevron2"/>
    <dgm:cxn modelId="{4733F0C3-5421-42EE-A3AB-7757F12EE84B}" type="presParOf" srcId="{621872C1-896E-49B2-9619-D43C9071D8FF}" destId="{B30F2099-8F5B-47E8-8A72-9AD97AA76D2D}" srcOrd="1" destOrd="0" presId="urn:microsoft.com/office/officeart/2005/8/layout/chevron2"/>
    <dgm:cxn modelId="{B653DCAB-5282-463E-8D9C-88B21929C617}" type="presParOf" srcId="{B951D9F6-8B00-4F6D-90D0-1F5892D733C6}" destId="{BC7EED50-0B3C-43F3-B810-0905A46AB079}" srcOrd="3" destOrd="0" presId="urn:microsoft.com/office/officeart/2005/8/layout/chevron2"/>
    <dgm:cxn modelId="{70AE7382-A9D7-4789-A595-2C33734AF088}" type="presParOf" srcId="{B951D9F6-8B00-4F6D-90D0-1F5892D733C6}" destId="{26585455-014B-4912-BE24-98FFE524E4DF}" srcOrd="4" destOrd="0" presId="urn:microsoft.com/office/officeart/2005/8/layout/chevron2"/>
    <dgm:cxn modelId="{76D9E33E-C143-4605-A7DE-6EDEB22F64C5}" type="presParOf" srcId="{26585455-014B-4912-BE24-98FFE524E4DF}" destId="{C7AB3B1E-F4D1-4DEE-94F3-97B6CE16B60E}" srcOrd="0" destOrd="0" presId="urn:microsoft.com/office/officeart/2005/8/layout/chevron2"/>
    <dgm:cxn modelId="{4E3889FE-C23F-4CC6-B483-9C6ED61D827A}" type="presParOf" srcId="{26585455-014B-4912-BE24-98FFE524E4DF}" destId="{C99EDCC2-088E-46D4-8A09-32EEA7DC495A}" srcOrd="1" destOrd="0" presId="urn:microsoft.com/office/officeart/2005/8/layout/chevron2"/>
    <dgm:cxn modelId="{BFD84852-59D2-456B-900B-41D6676D7868}" type="presParOf" srcId="{B951D9F6-8B00-4F6D-90D0-1F5892D733C6}" destId="{55D2F45D-F364-4C46-8C3D-A555F8A915E6}" srcOrd="5" destOrd="0" presId="urn:microsoft.com/office/officeart/2005/8/layout/chevron2"/>
    <dgm:cxn modelId="{53E7040C-47A1-44A9-987E-7E0A6559241C}" type="presParOf" srcId="{B951D9F6-8B00-4F6D-90D0-1F5892D733C6}" destId="{967BF85A-4B63-460F-B6B8-70925E248642}" srcOrd="6" destOrd="0" presId="urn:microsoft.com/office/officeart/2005/8/layout/chevron2"/>
    <dgm:cxn modelId="{166E544D-9221-4FD0-B5E2-EE4775C87A11}" type="presParOf" srcId="{967BF85A-4B63-460F-B6B8-70925E248642}" destId="{DB2BF24A-76E1-413C-88F1-2D499CED448C}" srcOrd="0" destOrd="0" presId="urn:microsoft.com/office/officeart/2005/8/layout/chevron2"/>
    <dgm:cxn modelId="{BFE650BE-5071-4B7D-85AA-E710587982A9}" type="presParOf" srcId="{967BF85A-4B63-460F-B6B8-70925E248642}" destId="{F5E98A7C-A6E8-4A7E-99EE-328FC88C9467}" srcOrd="1" destOrd="0" presId="urn:microsoft.com/office/officeart/2005/8/layout/chevron2"/>
    <dgm:cxn modelId="{81A247FB-00D7-4A25-89DB-C5A7838B14F8}" type="presParOf" srcId="{B951D9F6-8B00-4F6D-90D0-1F5892D733C6}" destId="{C52EB041-EE90-40CA-A42A-71841037B94E}" srcOrd="7" destOrd="0" presId="urn:microsoft.com/office/officeart/2005/8/layout/chevron2"/>
    <dgm:cxn modelId="{9EB000FA-EA18-499A-AAE8-438FC7C630A8}" type="presParOf" srcId="{B951D9F6-8B00-4F6D-90D0-1F5892D733C6}" destId="{9D0220D9-F661-4A7C-813F-CF710A529A17}" srcOrd="8" destOrd="0" presId="urn:microsoft.com/office/officeart/2005/8/layout/chevron2"/>
    <dgm:cxn modelId="{5F3F81AE-1182-4106-AF97-F0B6876B1B2D}" type="presParOf" srcId="{9D0220D9-F661-4A7C-813F-CF710A529A17}" destId="{9651F0DE-CE21-474A-9942-EC4C54B878F7}" srcOrd="0" destOrd="0" presId="urn:microsoft.com/office/officeart/2005/8/layout/chevron2"/>
    <dgm:cxn modelId="{9EE35FBF-0124-4E00-A278-275462D6F8C4}" type="presParOf" srcId="{9D0220D9-F661-4A7C-813F-CF710A529A17}" destId="{6D46A3EF-CBA5-4AB9-BA5A-60F2E97D74E6}" srcOrd="1" destOrd="0" presId="urn:microsoft.com/office/officeart/2005/8/layout/chevron2"/>
    <dgm:cxn modelId="{D7EC62C5-FC0E-4A82-9C3D-FAE3D7A0EFB7}" type="presParOf" srcId="{B951D9F6-8B00-4F6D-90D0-1F5892D733C6}" destId="{5D80740C-06CC-4581-AF7A-E77D2F77970C}" srcOrd="9" destOrd="0" presId="urn:microsoft.com/office/officeart/2005/8/layout/chevron2"/>
    <dgm:cxn modelId="{185B8097-6AB1-491F-A054-2ED98118E69C}" type="presParOf" srcId="{B951D9F6-8B00-4F6D-90D0-1F5892D733C6}" destId="{0167050A-6564-4386-B556-38EEDAED340B}" srcOrd="10" destOrd="0" presId="urn:microsoft.com/office/officeart/2005/8/layout/chevron2"/>
    <dgm:cxn modelId="{1379B961-7A90-49C4-A663-F27296FA1277}" type="presParOf" srcId="{0167050A-6564-4386-B556-38EEDAED340B}" destId="{12619CA6-FACA-4EF2-9ECF-B74B6FF9D6BA}" srcOrd="0" destOrd="0" presId="urn:microsoft.com/office/officeart/2005/8/layout/chevron2"/>
    <dgm:cxn modelId="{623F9E8F-DD40-4E3B-9809-964F10842914}" type="presParOf" srcId="{0167050A-6564-4386-B556-38EEDAED340B}" destId="{2EC73D81-D8C2-4B91-923B-EBD9E4BCFCE8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F98764-0673-4A55-B3A8-5BEA7C7CFA5F}" type="doc">
      <dgm:prSet loTypeId="urn:microsoft.com/office/officeart/2005/8/layout/hProcess9" loCatId="process" qsTypeId="urn:microsoft.com/office/officeart/2005/8/quickstyle/simple2" qsCatId="simple" csTypeId="urn:microsoft.com/office/officeart/2005/8/colors/colorful5" csCatId="colorful" phldr="1"/>
      <dgm:spPr/>
    </dgm:pt>
    <dgm:pt modelId="{77C8B513-5228-4709-A576-57E36F253F79}">
      <dgm:prSet phldrT="[Текст]" custT="1"/>
      <dgm:spPr/>
      <dgm:t>
        <a:bodyPr/>
        <a:lstStyle/>
        <a:p>
          <a:r>
            <a: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E7BC79-620D-4AFC-B122-8C926DF4FF10}" type="parTrans" cxnId="{89991068-FD84-4A88-888D-8B31A44989A9}">
      <dgm:prSet/>
      <dgm:spPr/>
    </dgm:pt>
    <dgm:pt modelId="{5AFDDD5A-D629-4B7B-885B-5AFBE80F985E}" type="sibTrans" cxnId="{89991068-FD84-4A88-888D-8B31A44989A9}">
      <dgm:prSet/>
      <dgm:spPr/>
    </dgm:pt>
    <dgm:pt modelId="{BCA0CCCA-5711-448E-9563-0CD277266F3F}">
      <dgm:prSet phldrT="[Текст]" custT="1"/>
      <dgm:spPr/>
      <dgm:t>
        <a:bodyPr/>
        <a:lstStyle/>
        <a:p>
          <a:r>
            <a: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Основной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65C8A1-E3CF-44C9-AA1B-AA075DD6E852}" type="parTrans" cxnId="{B45730EE-9DD5-41F8-8A27-24F293A1160C}">
      <dgm:prSet/>
      <dgm:spPr/>
    </dgm:pt>
    <dgm:pt modelId="{7AF57F36-99F0-40CB-9057-6F47770A61CA}" type="sibTrans" cxnId="{B45730EE-9DD5-41F8-8A27-24F293A1160C}">
      <dgm:prSet/>
      <dgm:spPr/>
    </dgm:pt>
    <dgm:pt modelId="{13E7AC81-4209-481B-BF4F-0B0B2C937713}">
      <dgm:prSet phldrT="[Текст]" custT="1"/>
      <dgm:spPr/>
      <dgm:t>
        <a:bodyPr/>
        <a:lstStyle/>
        <a:p>
          <a:r>
            <a: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Заключительный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E90138-C754-408D-969D-F63D2469DAA5}" type="parTrans" cxnId="{489F9F0B-61B6-4E09-9F2E-90CBFF25E49F}">
      <dgm:prSet/>
      <dgm:spPr/>
    </dgm:pt>
    <dgm:pt modelId="{2FB904E9-8C19-4306-A139-E33FA053DFDE}" type="sibTrans" cxnId="{489F9F0B-61B6-4E09-9F2E-90CBFF25E49F}">
      <dgm:prSet/>
      <dgm:spPr/>
    </dgm:pt>
    <dgm:pt modelId="{7FA8BE69-2E23-4117-B804-5377A1AC8A04}" type="pres">
      <dgm:prSet presAssocID="{D1F98764-0673-4A55-B3A8-5BEA7C7CFA5F}" presName="CompostProcess" presStyleCnt="0">
        <dgm:presLayoutVars>
          <dgm:dir/>
          <dgm:resizeHandles val="exact"/>
        </dgm:presLayoutVars>
      </dgm:prSet>
      <dgm:spPr/>
    </dgm:pt>
    <dgm:pt modelId="{FFD759BD-82A8-4088-8B1C-610D5FD46D3E}" type="pres">
      <dgm:prSet presAssocID="{D1F98764-0673-4A55-B3A8-5BEA7C7CFA5F}" presName="arrow" presStyleLbl="bgShp" presStyleIdx="0" presStyleCnt="1" custScaleX="117647"/>
      <dgm:spPr/>
    </dgm:pt>
    <dgm:pt modelId="{03E8EFA6-E475-4B01-B636-839C5B909FB6}" type="pres">
      <dgm:prSet presAssocID="{D1F98764-0673-4A55-B3A8-5BEA7C7CFA5F}" presName="linearProcess" presStyleCnt="0"/>
      <dgm:spPr/>
    </dgm:pt>
    <dgm:pt modelId="{1CFBA256-3A77-4F5B-B961-025D9E05BF8F}" type="pres">
      <dgm:prSet presAssocID="{77C8B513-5228-4709-A576-57E36F253F79}" presName="textNode" presStyleLbl="node1" presStyleIdx="0" presStyleCnt="3" custScaleX="141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1EDF47-A8C6-4D73-8915-D67779D35986}" type="pres">
      <dgm:prSet presAssocID="{5AFDDD5A-D629-4B7B-885B-5AFBE80F985E}" presName="sibTrans" presStyleCnt="0"/>
      <dgm:spPr/>
    </dgm:pt>
    <dgm:pt modelId="{D31E68E9-CDBE-4A81-9B9C-3F406C69B17C}" type="pres">
      <dgm:prSet presAssocID="{BCA0CCCA-5711-448E-9563-0CD277266F3F}" presName="textNode" presStyleLbl="node1" presStyleIdx="1" presStyleCnt="3" custScaleX="82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1C079-B548-4DEB-84F8-C1DDBF449130}" type="pres">
      <dgm:prSet presAssocID="{7AF57F36-99F0-40CB-9057-6F47770A61CA}" presName="sibTrans" presStyleCnt="0"/>
      <dgm:spPr/>
    </dgm:pt>
    <dgm:pt modelId="{61E7393D-2E80-4E70-B215-12AEBEFC8687}" type="pres">
      <dgm:prSet presAssocID="{13E7AC81-4209-481B-BF4F-0B0B2C937713}" presName="textNode" presStyleLbl="node1" presStyleIdx="2" presStyleCnt="3" custScaleX="137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218D75-50C7-4A08-8DE4-BBE2A5DC2D23}" type="presOf" srcId="{13E7AC81-4209-481B-BF4F-0B0B2C937713}" destId="{61E7393D-2E80-4E70-B215-12AEBEFC8687}" srcOrd="0" destOrd="0" presId="urn:microsoft.com/office/officeart/2005/8/layout/hProcess9"/>
    <dgm:cxn modelId="{89991068-FD84-4A88-888D-8B31A44989A9}" srcId="{D1F98764-0673-4A55-B3A8-5BEA7C7CFA5F}" destId="{77C8B513-5228-4709-A576-57E36F253F79}" srcOrd="0" destOrd="0" parTransId="{DAE7BC79-620D-4AFC-B122-8C926DF4FF10}" sibTransId="{5AFDDD5A-D629-4B7B-885B-5AFBE80F985E}"/>
    <dgm:cxn modelId="{13C2CA16-2A3C-470F-939D-FC6ABFE4C621}" type="presOf" srcId="{BCA0CCCA-5711-448E-9563-0CD277266F3F}" destId="{D31E68E9-CDBE-4A81-9B9C-3F406C69B17C}" srcOrd="0" destOrd="0" presId="urn:microsoft.com/office/officeart/2005/8/layout/hProcess9"/>
    <dgm:cxn modelId="{80E528F3-517F-4CF4-89D2-4D5DF38935C9}" type="presOf" srcId="{77C8B513-5228-4709-A576-57E36F253F79}" destId="{1CFBA256-3A77-4F5B-B961-025D9E05BF8F}" srcOrd="0" destOrd="0" presId="urn:microsoft.com/office/officeart/2005/8/layout/hProcess9"/>
    <dgm:cxn modelId="{89679B7E-6D9A-447A-9DDA-C0A2CE3FFA07}" type="presOf" srcId="{D1F98764-0673-4A55-B3A8-5BEA7C7CFA5F}" destId="{7FA8BE69-2E23-4117-B804-5377A1AC8A04}" srcOrd="0" destOrd="0" presId="urn:microsoft.com/office/officeart/2005/8/layout/hProcess9"/>
    <dgm:cxn modelId="{B45730EE-9DD5-41F8-8A27-24F293A1160C}" srcId="{D1F98764-0673-4A55-B3A8-5BEA7C7CFA5F}" destId="{BCA0CCCA-5711-448E-9563-0CD277266F3F}" srcOrd="1" destOrd="0" parTransId="{E065C8A1-E3CF-44C9-AA1B-AA075DD6E852}" sibTransId="{7AF57F36-99F0-40CB-9057-6F47770A61CA}"/>
    <dgm:cxn modelId="{489F9F0B-61B6-4E09-9F2E-90CBFF25E49F}" srcId="{D1F98764-0673-4A55-B3A8-5BEA7C7CFA5F}" destId="{13E7AC81-4209-481B-BF4F-0B0B2C937713}" srcOrd="2" destOrd="0" parTransId="{AFE90138-C754-408D-969D-F63D2469DAA5}" sibTransId="{2FB904E9-8C19-4306-A139-E33FA053DFDE}"/>
    <dgm:cxn modelId="{85EE5703-297B-4D8F-B3DD-5D952B12B333}" type="presParOf" srcId="{7FA8BE69-2E23-4117-B804-5377A1AC8A04}" destId="{FFD759BD-82A8-4088-8B1C-610D5FD46D3E}" srcOrd="0" destOrd="0" presId="urn:microsoft.com/office/officeart/2005/8/layout/hProcess9"/>
    <dgm:cxn modelId="{AAE8CF15-EAD6-4CA9-B7D5-03B8880C32B6}" type="presParOf" srcId="{7FA8BE69-2E23-4117-B804-5377A1AC8A04}" destId="{03E8EFA6-E475-4B01-B636-839C5B909FB6}" srcOrd="1" destOrd="0" presId="urn:microsoft.com/office/officeart/2005/8/layout/hProcess9"/>
    <dgm:cxn modelId="{DC002F5F-D00F-4002-8CAC-ECB44774E4A7}" type="presParOf" srcId="{03E8EFA6-E475-4B01-B636-839C5B909FB6}" destId="{1CFBA256-3A77-4F5B-B961-025D9E05BF8F}" srcOrd="0" destOrd="0" presId="urn:microsoft.com/office/officeart/2005/8/layout/hProcess9"/>
    <dgm:cxn modelId="{CB982CE5-88D5-4D9B-96C8-02BFB980C016}" type="presParOf" srcId="{03E8EFA6-E475-4B01-B636-839C5B909FB6}" destId="{F61EDF47-A8C6-4D73-8915-D67779D35986}" srcOrd="1" destOrd="0" presId="urn:microsoft.com/office/officeart/2005/8/layout/hProcess9"/>
    <dgm:cxn modelId="{A42A4CFD-2BF0-43FD-BEC4-F2B3125B74DF}" type="presParOf" srcId="{03E8EFA6-E475-4B01-B636-839C5B909FB6}" destId="{D31E68E9-CDBE-4A81-9B9C-3F406C69B17C}" srcOrd="2" destOrd="0" presId="urn:microsoft.com/office/officeart/2005/8/layout/hProcess9"/>
    <dgm:cxn modelId="{A1FF68C3-BDFA-4E2E-82A8-4F3C2D089D7C}" type="presParOf" srcId="{03E8EFA6-E475-4B01-B636-839C5B909FB6}" destId="{7AF1C079-B548-4DEB-84F8-C1DDBF449130}" srcOrd="3" destOrd="0" presId="urn:microsoft.com/office/officeart/2005/8/layout/hProcess9"/>
    <dgm:cxn modelId="{9DACD7AE-2339-4999-85DA-6DEAA9441268}" type="presParOf" srcId="{03E8EFA6-E475-4B01-B636-839C5B909FB6}" destId="{61E7393D-2E80-4E70-B215-12AEBEFC8687}" srcOrd="4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300D86-57CA-4ADA-913D-C508D1A047E2}" type="doc">
      <dgm:prSet loTypeId="urn:microsoft.com/office/officeart/2005/8/layout/chevron2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58C6831-3987-4145-B724-630E3C9FF05A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9C3DDD8D-E8DE-462B-AFA3-B85AC576C112}" type="parTrans" cxnId="{C839D729-E39A-4758-A29A-4215AB71900F}">
      <dgm:prSet/>
      <dgm:spPr/>
      <dgm:t>
        <a:bodyPr/>
        <a:lstStyle/>
        <a:p>
          <a:endParaRPr lang="ru-RU"/>
        </a:p>
      </dgm:t>
    </dgm:pt>
    <dgm:pt modelId="{BE265233-4929-4BCF-B1E0-7E9F5D0F5EA1}" type="sibTrans" cxnId="{C839D729-E39A-4758-A29A-4215AB71900F}">
      <dgm:prSet/>
      <dgm:spPr/>
      <dgm:t>
        <a:bodyPr/>
        <a:lstStyle/>
        <a:p>
          <a:endParaRPr lang="ru-RU"/>
        </a:p>
      </dgm:t>
    </dgm:pt>
    <dgm:pt modelId="{FA9B7BBE-6169-465D-9600-9FF528E0C49B}">
      <dgm:prSet phldrT="[Текст]"/>
      <dgm:spPr/>
      <dgm:t>
        <a:bodyPr/>
        <a:lstStyle/>
        <a:p>
          <a:r>
            <a:rPr lang="ru-RU" b="0" smtClean="0">
              <a:latin typeface="Times New Roman" pitchFamily="18" charset="0"/>
              <a:cs typeface="Times New Roman" pitchFamily="18" charset="0"/>
            </a:rPr>
            <a:t>оценку имеющихся материальных ресурсов образовательного учреждения для запуска инклюзивных процессов</a:t>
          </a:r>
          <a:endParaRPr lang="ru-RU" b="0" dirty="0"/>
        </a:p>
      </dgm:t>
    </dgm:pt>
    <dgm:pt modelId="{8B5E5B62-BDB7-4CFE-853C-8A954A2EC222}" type="parTrans" cxnId="{A8EE823B-D3C0-442A-9711-A73766885191}">
      <dgm:prSet/>
      <dgm:spPr/>
      <dgm:t>
        <a:bodyPr/>
        <a:lstStyle/>
        <a:p>
          <a:endParaRPr lang="ru-RU"/>
        </a:p>
      </dgm:t>
    </dgm:pt>
    <dgm:pt modelId="{B32B1364-6232-4367-A968-EDE8C821A32E}" type="sibTrans" cxnId="{A8EE823B-D3C0-442A-9711-A73766885191}">
      <dgm:prSet/>
      <dgm:spPr/>
      <dgm:t>
        <a:bodyPr/>
        <a:lstStyle/>
        <a:p>
          <a:endParaRPr lang="ru-RU"/>
        </a:p>
      </dgm:t>
    </dgm:pt>
    <dgm:pt modelId="{DFB868DC-EA0C-4936-929D-A61940F6B465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D288F1D8-C5BE-410E-912D-F72184763E31}" type="parTrans" cxnId="{A2CC07FF-B166-4E7F-BD9A-866CEDCF15E1}">
      <dgm:prSet/>
      <dgm:spPr/>
      <dgm:t>
        <a:bodyPr/>
        <a:lstStyle/>
        <a:p>
          <a:endParaRPr lang="ru-RU"/>
        </a:p>
      </dgm:t>
    </dgm:pt>
    <dgm:pt modelId="{00FC688D-E7BF-4B41-B392-B75E29C0D955}" type="sibTrans" cxnId="{A2CC07FF-B166-4E7F-BD9A-866CEDCF15E1}">
      <dgm:prSet/>
      <dgm:spPr/>
      <dgm:t>
        <a:bodyPr/>
        <a:lstStyle/>
        <a:p>
          <a:endParaRPr lang="ru-RU"/>
        </a:p>
      </dgm:t>
    </dgm:pt>
    <dgm:pt modelId="{47495966-A066-4354-AE31-38EB2352E67C}">
      <dgm:prSet phldrT="[Текст]"/>
      <dgm:spPr/>
      <dgm:t>
        <a:bodyPr/>
        <a:lstStyle/>
        <a:p>
          <a:r>
            <a:rPr lang="ru-RU" b="0" smtClean="0">
              <a:latin typeface="Times New Roman" pitchFamily="18" charset="0"/>
              <a:cs typeface="Times New Roman" pitchFamily="18" charset="0"/>
            </a:rPr>
            <a:t>оценку состава детей с речевыми нарушениями и с ОВЗ во всех параллелях групп</a:t>
          </a:r>
          <a:endParaRPr lang="ru-RU" b="0" dirty="0"/>
        </a:p>
      </dgm:t>
    </dgm:pt>
    <dgm:pt modelId="{6B41EEAE-2401-4E53-BCD2-EB04D04BBC0A}" type="parTrans" cxnId="{ECF03067-A577-4F27-9733-9E7310F37F30}">
      <dgm:prSet/>
      <dgm:spPr/>
      <dgm:t>
        <a:bodyPr/>
        <a:lstStyle/>
        <a:p>
          <a:endParaRPr lang="ru-RU"/>
        </a:p>
      </dgm:t>
    </dgm:pt>
    <dgm:pt modelId="{380E7A97-60C0-47A3-9646-13BF318B9284}" type="sibTrans" cxnId="{ECF03067-A577-4F27-9733-9E7310F37F30}">
      <dgm:prSet/>
      <dgm:spPr/>
      <dgm:t>
        <a:bodyPr/>
        <a:lstStyle/>
        <a:p>
          <a:endParaRPr lang="ru-RU"/>
        </a:p>
      </dgm:t>
    </dgm:pt>
    <dgm:pt modelId="{2CE03272-7E07-4E25-9D08-6DFC15C73AA8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F8415482-BF3A-4C21-B324-36B4514E7E86}" type="parTrans" cxnId="{44F3DA10-3788-4E16-84E4-09C5BD1E2C18}">
      <dgm:prSet/>
      <dgm:spPr/>
      <dgm:t>
        <a:bodyPr/>
        <a:lstStyle/>
        <a:p>
          <a:endParaRPr lang="ru-RU"/>
        </a:p>
      </dgm:t>
    </dgm:pt>
    <dgm:pt modelId="{07962BBF-F1A5-40FA-B410-6524E7E4E2EB}" type="sibTrans" cxnId="{44F3DA10-3788-4E16-84E4-09C5BD1E2C18}">
      <dgm:prSet/>
      <dgm:spPr/>
      <dgm:t>
        <a:bodyPr/>
        <a:lstStyle/>
        <a:p>
          <a:endParaRPr lang="ru-RU"/>
        </a:p>
      </dgm:t>
    </dgm:pt>
    <dgm:pt modelId="{01B0FCC4-34DE-4AAA-A209-ED5A63500822}">
      <dgm:prSet phldrT="[Текст]"/>
      <dgm:spPr/>
      <dgm:t>
        <a:bodyPr/>
        <a:lstStyle/>
        <a:p>
          <a:r>
            <a:rPr lang="ru-RU" b="0" smtClean="0">
              <a:latin typeface="Times New Roman" pitchFamily="18" charset="0"/>
              <a:cs typeface="Times New Roman" pitchFamily="18" charset="0"/>
            </a:rPr>
            <a:t>разработки индивидуальной образовательной программы, ее компонентов (подэтап выявления);</a:t>
          </a:r>
          <a:endParaRPr lang="ru-RU" b="0" dirty="0"/>
        </a:p>
      </dgm:t>
    </dgm:pt>
    <dgm:pt modelId="{DC943D9A-9D75-4395-8E75-2E1B0F49D30D}" type="parTrans" cxnId="{1858BD40-4759-4796-9DCA-1AD4307BDA5D}">
      <dgm:prSet/>
      <dgm:spPr/>
      <dgm:t>
        <a:bodyPr/>
        <a:lstStyle/>
        <a:p>
          <a:endParaRPr lang="ru-RU"/>
        </a:p>
      </dgm:t>
    </dgm:pt>
    <dgm:pt modelId="{962819CD-34ED-4989-A0CA-AE50DE375863}" type="sibTrans" cxnId="{1858BD40-4759-4796-9DCA-1AD4307BDA5D}">
      <dgm:prSet/>
      <dgm:spPr/>
      <dgm:t>
        <a:bodyPr/>
        <a:lstStyle/>
        <a:p>
          <a:endParaRPr lang="ru-RU"/>
        </a:p>
      </dgm:t>
    </dgm:pt>
    <dgm:pt modelId="{B940C88B-BCD9-432F-86AE-9C0B090F0B13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631BBA4A-FAE9-43D6-B20F-7340A2644084}" type="parTrans" cxnId="{01460E57-0FC6-410F-9202-109DEBDC2EB4}">
      <dgm:prSet/>
      <dgm:spPr/>
      <dgm:t>
        <a:bodyPr/>
        <a:lstStyle/>
        <a:p>
          <a:endParaRPr lang="ru-RU"/>
        </a:p>
      </dgm:t>
    </dgm:pt>
    <dgm:pt modelId="{22AB7500-8495-4C5D-82D5-7C8222DB0A98}" type="sibTrans" cxnId="{01460E57-0FC6-410F-9202-109DEBDC2EB4}">
      <dgm:prSet/>
      <dgm:spPr/>
      <dgm:t>
        <a:bodyPr/>
        <a:lstStyle/>
        <a:p>
          <a:endParaRPr lang="ru-RU"/>
        </a:p>
      </dgm:t>
    </dgm:pt>
    <dgm:pt modelId="{01E334AE-7841-42E2-9B09-5F3D8BC51209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3AC4BC5E-1637-4448-9D32-A08D2002A592}" type="parTrans" cxnId="{C52DCDA8-B061-438B-80D1-F069FEF28BAD}">
      <dgm:prSet/>
      <dgm:spPr/>
      <dgm:t>
        <a:bodyPr/>
        <a:lstStyle/>
        <a:p>
          <a:endParaRPr lang="ru-RU"/>
        </a:p>
      </dgm:t>
    </dgm:pt>
    <dgm:pt modelId="{6F7EFBE5-EF6D-4B88-A583-AC822A4B447C}" type="sibTrans" cxnId="{C52DCDA8-B061-438B-80D1-F069FEF28BAD}">
      <dgm:prSet/>
      <dgm:spPr/>
      <dgm:t>
        <a:bodyPr/>
        <a:lstStyle/>
        <a:p>
          <a:endParaRPr lang="ru-RU"/>
        </a:p>
      </dgm:t>
    </dgm:pt>
    <dgm:pt modelId="{7ABDB0B7-AEC5-4212-A587-B5B3E98368F7}">
      <dgm:prSet/>
      <dgm:spPr/>
      <dgm:t>
        <a:bodyPr/>
        <a:lstStyle/>
        <a:p>
          <a:r>
            <a:rPr lang="ru-RU" b="0" smtClean="0">
              <a:latin typeface="Times New Roman" pitchFamily="18" charset="0"/>
              <a:cs typeface="Times New Roman" pitchFamily="18" charset="0"/>
            </a:rPr>
            <a:t>углубленную оценку выявленных детей с особыми образовательными потребностями </a:t>
          </a:r>
          <a:endParaRPr lang="ru-RU" b="0" dirty="0"/>
        </a:p>
      </dgm:t>
    </dgm:pt>
    <dgm:pt modelId="{73D39020-6FEF-4E1A-A8DF-4D102A75A92B}" type="parTrans" cxnId="{8338CE63-84A6-4A37-80B9-9D05C78DA01D}">
      <dgm:prSet/>
      <dgm:spPr/>
      <dgm:t>
        <a:bodyPr/>
        <a:lstStyle/>
        <a:p>
          <a:endParaRPr lang="ru-RU"/>
        </a:p>
      </dgm:t>
    </dgm:pt>
    <dgm:pt modelId="{6BC21ADF-3A77-4B55-9B18-64D82ADD31A3}" type="sibTrans" cxnId="{8338CE63-84A6-4A37-80B9-9D05C78DA01D}">
      <dgm:prSet/>
      <dgm:spPr/>
      <dgm:t>
        <a:bodyPr/>
        <a:lstStyle/>
        <a:p>
          <a:endParaRPr lang="ru-RU"/>
        </a:p>
      </dgm:t>
    </dgm:pt>
    <dgm:pt modelId="{FDFA32F8-9054-4117-9785-FC47233B23AB}">
      <dgm:prSet/>
      <dgm:spPr/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коллегиальное </a:t>
          </a:r>
          <a:r>
            <a:rPr lang="ru-RU" b="0" dirty="0" err="1" smtClean="0">
              <a:latin typeface="Times New Roman" pitchFamily="18" charset="0"/>
              <a:cs typeface="Times New Roman" pitchFamily="18" charset="0"/>
            </a:rPr>
            <a:t>консилиумное</a:t>
          </a:r>
          <a:r>
            <a:rPr lang="ru-RU" b="0" dirty="0" smtClean="0">
              <a:latin typeface="Times New Roman" pitchFamily="18" charset="0"/>
              <a:cs typeface="Times New Roman" pitchFamily="18" charset="0"/>
            </a:rPr>
            <a:t> обсуждение детей</a:t>
          </a:r>
          <a:endParaRPr lang="ru-RU" b="0" dirty="0"/>
        </a:p>
      </dgm:t>
    </dgm:pt>
    <dgm:pt modelId="{A79DEDA0-7DFD-4F6B-921E-6FCF16F53EC8}" type="parTrans" cxnId="{8476BB78-1388-47FA-A4B2-CAF0F583F5E8}">
      <dgm:prSet/>
      <dgm:spPr/>
      <dgm:t>
        <a:bodyPr/>
        <a:lstStyle/>
        <a:p>
          <a:endParaRPr lang="ru-RU"/>
        </a:p>
      </dgm:t>
    </dgm:pt>
    <dgm:pt modelId="{D131EDCD-A7D6-4AD0-96D3-F83F60F3D29A}" type="sibTrans" cxnId="{8476BB78-1388-47FA-A4B2-CAF0F583F5E8}">
      <dgm:prSet/>
      <dgm:spPr/>
      <dgm:t>
        <a:bodyPr/>
        <a:lstStyle/>
        <a:p>
          <a:endParaRPr lang="ru-RU"/>
        </a:p>
      </dgm:t>
    </dgm:pt>
    <dgm:pt modelId="{6AF5BDD5-7F59-40B9-B53B-87C151A35D26}" type="pres">
      <dgm:prSet presAssocID="{B0300D86-57CA-4ADA-913D-C508D1A047E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860B6C-8D9A-4220-8518-9898DF504494}" type="pres">
      <dgm:prSet presAssocID="{A58C6831-3987-4145-B724-630E3C9FF05A}" presName="composite" presStyleCnt="0"/>
      <dgm:spPr/>
    </dgm:pt>
    <dgm:pt modelId="{A99C1AED-9F73-45AA-9EB0-2EC0C512FE6A}" type="pres">
      <dgm:prSet presAssocID="{A58C6831-3987-4145-B724-630E3C9FF05A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939AB-D4D9-4FBD-B99E-31BD84FD5291}" type="pres">
      <dgm:prSet presAssocID="{A58C6831-3987-4145-B724-630E3C9FF05A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3A6F4-1D0C-4626-A9D0-D751CBD60D92}" type="pres">
      <dgm:prSet presAssocID="{BE265233-4929-4BCF-B1E0-7E9F5D0F5EA1}" presName="sp" presStyleCnt="0"/>
      <dgm:spPr/>
    </dgm:pt>
    <dgm:pt modelId="{2AA45752-BEC9-4D1A-957F-2E96184D0D98}" type="pres">
      <dgm:prSet presAssocID="{DFB868DC-EA0C-4936-929D-A61940F6B465}" presName="composite" presStyleCnt="0"/>
      <dgm:spPr/>
    </dgm:pt>
    <dgm:pt modelId="{CDC49969-DBF1-48FE-A9F7-7B87089066E8}" type="pres">
      <dgm:prSet presAssocID="{DFB868DC-EA0C-4936-929D-A61940F6B465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09D33-67A8-49F3-9479-DAE0C40F03EA}" type="pres">
      <dgm:prSet presAssocID="{DFB868DC-EA0C-4936-929D-A61940F6B465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EC686-6CE7-458F-B295-72189E1D4860}" type="pres">
      <dgm:prSet presAssocID="{00FC688D-E7BF-4B41-B392-B75E29C0D955}" presName="sp" presStyleCnt="0"/>
      <dgm:spPr/>
    </dgm:pt>
    <dgm:pt modelId="{0835B02A-8FC9-47E4-97E2-DDBDEF36A69F}" type="pres">
      <dgm:prSet presAssocID="{2CE03272-7E07-4E25-9D08-6DFC15C73AA8}" presName="composite" presStyleCnt="0"/>
      <dgm:spPr/>
    </dgm:pt>
    <dgm:pt modelId="{790E929C-15BF-4CFD-9570-43EB97A1C70E}" type="pres">
      <dgm:prSet presAssocID="{2CE03272-7E07-4E25-9D08-6DFC15C73AA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6C1022-3FF9-4BE4-9203-170C7D81812B}" type="pres">
      <dgm:prSet presAssocID="{2CE03272-7E07-4E25-9D08-6DFC15C73AA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2343C-D43C-4DAC-B406-809B6F6144F7}" type="pres">
      <dgm:prSet presAssocID="{07962BBF-F1A5-40FA-B410-6524E7E4E2EB}" presName="sp" presStyleCnt="0"/>
      <dgm:spPr/>
    </dgm:pt>
    <dgm:pt modelId="{DE6F916E-98CF-4AD5-8442-39CA4D18BD29}" type="pres">
      <dgm:prSet presAssocID="{B940C88B-BCD9-432F-86AE-9C0B090F0B13}" presName="composite" presStyleCnt="0"/>
      <dgm:spPr/>
    </dgm:pt>
    <dgm:pt modelId="{241B1A67-248E-4467-905C-7D4F34AFCBD0}" type="pres">
      <dgm:prSet presAssocID="{B940C88B-BCD9-432F-86AE-9C0B090F0B13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0541D-5D92-4C3C-9DA6-126F6E6FA0C3}" type="pres">
      <dgm:prSet presAssocID="{B940C88B-BCD9-432F-86AE-9C0B090F0B13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904AB-6110-4B97-B32F-C4F9466A97BB}" type="pres">
      <dgm:prSet presAssocID="{22AB7500-8495-4C5D-82D5-7C8222DB0A98}" presName="sp" presStyleCnt="0"/>
      <dgm:spPr/>
    </dgm:pt>
    <dgm:pt modelId="{9EF1E6D7-003B-4BBA-9598-33E99F83103F}" type="pres">
      <dgm:prSet presAssocID="{01E334AE-7841-42E2-9B09-5F3D8BC51209}" presName="composite" presStyleCnt="0"/>
      <dgm:spPr/>
    </dgm:pt>
    <dgm:pt modelId="{6BA0EE89-B1E3-481F-AF13-D1B6ABF60CD0}" type="pres">
      <dgm:prSet presAssocID="{01E334AE-7841-42E2-9B09-5F3D8BC5120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9B5A8-CB90-4E74-9CFC-07E1AFBBF6EA}" type="pres">
      <dgm:prSet presAssocID="{01E334AE-7841-42E2-9B09-5F3D8BC51209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5D6F63-90B7-429B-8F4D-9F75CC4EC9C2}" type="presOf" srcId="{B940C88B-BCD9-432F-86AE-9C0B090F0B13}" destId="{241B1A67-248E-4467-905C-7D4F34AFCBD0}" srcOrd="0" destOrd="0" presId="urn:microsoft.com/office/officeart/2005/8/layout/chevron2"/>
    <dgm:cxn modelId="{3CC51461-32EC-4E05-BB67-FEBBCC402210}" type="presOf" srcId="{2CE03272-7E07-4E25-9D08-6DFC15C73AA8}" destId="{790E929C-15BF-4CFD-9570-43EB97A1C70E}" srcOrd="0" destOrd="0" presId="urn:microsoft.com/office/officeart/2005/8/layout/chevron2"/>
    <dgm:cxn modelId="{A8EE823B-D3C0-442A-9711-A73766885191}" srcId="{A58C6831-3987-4145-B724-630E3C9FF05A}" destId="{FA9B7BBE-6169-465D-9600-9FF528E0C49B}" srcOrd="0" destOrd="0" parTransId="{8B5E5B62-BDB7-4CFE-853C-8A954A2EC222}" sibTransId="{B32B1364-6232-4367-A968-EDE8C821A32E}"/>
    <dgm:cxn modelId="{20A9530D-2224-4515-97AF-D7CC19B245F8}" type="presOf" srcId="{FA9B7BBE-6169-465D-9600-9FF528E0C49B}" destId="{DCC939AB-D4D9-4FBD-B99E-31BD84FD5291}" srcOrd="0" destOrd="0" presId="urn:microsoft.com/office/officeart/2005/8/layout/chevron2"/>
    <dgm:cxn modelId="{7FE640D1-6FFB-459E-B8AF-2FC6BE5D1AFB}" type="presOf" srcId="{47495966-A066-4354-AE31-38EB2352E67C}" destId="{74609D33-67A8-49F3-9479-DAE0C40F03EA}" srcOrd="0" destOrd="0" presId="urn:microsoft.com/office/officeart/2005/8/layout/chevron2"/>
    <dgm:cxn modelId="{9058B1B1-2298-4D1F-93EB-D7D305DC5E05}" type="presOf" srcId="{FDFA32F8-9054-4117-9785-FC47233B23AB}" destId="{28A9B5A8-CB90-4E74-9CFC-07E1AFBBF6EA}" srcOrd="0" destOrd="0" presId="urn:microsoft.com/office/officeart/2005/8/layout/chevron2"/>
    <dgm:cxn modelId="{8338CE63-84A6-4A37-80B9-9D05C78DA01D}" srcId="{B940C88B-BCD9-432F-86AE-9C0B090F0B13}" destId="{7ABDB0B7-AEC5-4212-A587-B5B3E98368F7}" srcOrd="0" destOrd="0" parTransId="{73D39020-6FEF-4E1A-A8DF-4D102A75A92B}" sibTransId="{6BC21ADF-3A77-4B55-9B18-64D82ADD31A3}"/>
    <dgm:cxn modelId="{EF06CAD7-97E7-4605-91DF-527418E9DB28}" type="presOf" srcId="{B0300D86-57CA-4ADA-913D-C508D1A047E2}" destId="{6AF5BDD5-7F59-40B9-B53B-87C151A35D26}" srcOrd="0" destOrd="0" presId="urn:microsoft.com/office/officeart/2005/8/layout/chevron2"/>
    <dgm:cxn modelId="{00D83709-7DAB-48BA-88E8-19D8B376F643}" type="presOf" srcId="{01B0FCC4-34DE-4AAA-A209-ED5A63500822}" destId="{966C1022-3FF9-4BE4-9203-170C7D81812B}" srcOrd="0" destOrd="0" presId="urn:microsoft.com/office/officeart/2005/8/layout/chevron2"/>
    <dgm:cxn modelId="{F79FFF05-9E88-484D-8BF9-7C0244449290}" type="presOf" srcId="{A58C6831-3987-4145-B724-630E3C9FF05A}" destId="{A99C1AED-9F73-45AA-9EB0-2EC0C512FE6A}" srcOrd="0" destOrd="0" presId="urn:microsoft.com/office/officeart/2005/8/layout/chevron2"/>
    <dgm:cxn modelId="{C839D729-E39A-4758-A29A-4215AB71900F}" srcId="{B0300D86-57CA-4ADA-913D-C508D1A047E2}" destId="{A58C6831-3987-4145-B724-630E3C9FF05A}" srcOrd="0" destOrd="0" parTransId="{9C3DDD8D-E8DE-462B-AFA3-B85AC576C112}" sibTransId="{BE265233-4929-4BCF-B1E0-7E9F5D0F5EA1}"/>
    <dgm:cxn modelId="{1858BD40-4759-4796-9DCA-1AD4307BDA5D}" srcId="{2CE03272-7E07-4E25-9D08-6DFC15C73AA8}" destId="{01B0FCC4-34DE-4AAA-A209-ED5A63500822}" srcOrd="0" destOrd="0" parTransId="{DC943D9A-9D75-4395-8E75-2E1B0F49D30D}" sibTransId="{962819CD-34ED-4989-A0CA-AE50DE375863}"/>
    <dgm:cxn modelId="{01460E57-0FC6-410F-9202-109DEBDC2EB4}" srcId="{B0300D86-57CA-4ADA-913D-C508D1A047E2}" destId="{B940C88B-BCD9-432F-86AE-9C0B090F0B13}" srcOrd="3" destOrd="0" parTransId="{631BBA4A-FAE9-43D6-B20F-7340A2644084}" sibTransId="{22AB7500-8495-4C5D-82D5-7C8222DB0A98}"/>
    <dgm:cxn modelId="{ECF03067-A577-4F27-9733-9E7310F37F30}" srcId="{DFB868DC-EA0C-4936-929D-A61940F6B465}" destId="{47495966-A066-4354-AE31-38EB2352E67C}" srcOrd="0" destOrd="0" parTransId="{6B41EEAE-2401-4E53-BCD2-EB04D04BBC0A}" sibTransId="{380E7A97-60C0-47A3-9646-13BF318B9284}"/>
    <dgm:cxn modelId="{A2CC07FF-B166-4E7F-BD9A-866CEDCF15E1}" srcId="{B0300D86-57CA-4ADA-913D-C508D1A047E2}" destId="{DFB868DC-EA0C-4936-929D-A61940F6B465}" srcOrd="1" destOrd="0" parTransId="{D288F1D8-C5BE-410E-912D-F72184763E31}" sibTransId="{00FC688D-E7BF-4B41-B392-B75E29C0D955}"/>
    <dgm:cxn modelId="{C52DCDA8-B061-438B-80D1-F069FEF28BAD}" srcId="{B0300D86-57CA-4ADA-913D-C508D1A047E2}" destId="{01E334AE-7841-42E2-9B09-5F3D8BC51209}" srcOrd="4" destOrd="0" parTransId="{3AC4BC5E-1637-4448-9D32-A08D2002A592}" sibTransId="{6F7EFBE5-EF6D-4B88-A583-AC822A4B447C}"/>
    <dgm:cxn modelId="{44F3DA10-3788-4E16-84E4-09C5BD1E2C18}" srcId="{B0300D86-57CA-4ADA-913D-C508D1A047E2}" destId="{2CE03272-7E07-4E25-9D08-6DFC15C73AA8}" srcOrd="2" destOrd="0" parTransId="{F8415482-BF3A-4C21-B324-36B4514E7E86}" sibTransId="{07962BBF-F1A5-40FA-B410-6524E7E4E2EB}"/>
    <dgm:cxn modelId="{846DDC4B-1219-4480-AE09-4FD264BBCA40}" type="presOf" srcId="{7ABDB0B7-AEC5-4212-A587-B5B3E98368F7}" destId="{7D60541D-5D92-4C3C-9DA6-126F6E6FA0C3}" srcOrd="0" destOrd="0" presId="urn:microsoft.com/office/officeart/2005/8/layout/chevron2"/>
    <dgm:cxn modelId="{8476BB78-1388-47FA-A4B2-CAF0F583F5E8}" srcId="{01E334AE-7841-42E2-9B09-5F3D8BC51209}" destId="{FDFA32F8-9054-4117-9785-FC47233B23AB}" srcOrd="0" destOrd="0" parTransId="{A79DEDA0-7DFD-4F6B-921E-6FCF16F53EC8}" sibTransId="{D131EDCD-A7D6-4AD0-96D3-F83F60F3D29A}"/>
    <dgm:cxn modelId="{501EB939-99C7-4C01-81E7-5ECBFEF2A76B}" type="presOf" srcId="{01E334AE-7841-42E2-9B09-5F3D8BC51209}" destId="{6BA0EE89-B1E3-481F-AF13-D1B6ABF60CD0}" srcOrd="0" destOrd="0" presId="urn:microsoft.com/office/officeart/2005/8/layout/chevron2"/>
    <dgm:cxn modelId="{346CFB2A-745D-49E7-BD27-390E5CF605FB}" type="presOf" srcId="{DFB868DC-EA0C-4936-929D-A61940F6B465}" destId="{CDC49969-DBF1-48FE-A9F7-7B87089066E8}" srcOrd="0" destOrd="0" presId="urn:microsoft.com/office/officeart/2005/8/layout/chevron2"/>
    <dgm:cxn modelId="{06398752-88A7-41D2-838A-5EA385029EAE}" type="presParOf" srcId="{6AF5BDD5-7F59-40B9-B53B-87C151A35D26}" destId="{E4860B6C-8D9A-4220-8518-9898DF504494}" srcOrd="0" destOrd="0" presId="urn:microsoft.com/office/officeart/2005/8/layout/chevron2"/>
    <dgm:cxn modelId="{C341FAAD-EE30-4681-A0AE-1F651CBC60AC}" type="presParOf" srcId="{E4860B6C-8D9A-4220-8518-9898DF504494}" destId="{A99C1AED-9F73-45AA-9EB0-2EC0C512FE6A}" srcOrd="0" destOrd="0" presId="urn:microsoft.com/office/officeart/2005/8/layout/chevron2"/>
    <dgm:cxn modelId="{B2F99C47-7ACA-4DBD-A1E3-83B74A3DBAAD}" type="presParOf" srcId="{E4860B6C-8D9A-4220-8518-9898DF504494}" destId="{DCC939AB-D4D9-4FBD-B99E-31BD84FD5291}" srcOrd="1" destOrd="0" presId="urn:microsoft.com/office/officeart/2005/8/layout/chevron2"/>
    <dgm:cxn modelId="{54384294-2AF3-46C6-AEEC-67D25ADB1722}" type="presParOf" srcId="{6AF5BDD5-7F59-40B9-B53B-87C151A35D26}" destId="{4AC3A6F4-1D0C-4626-A9D0-D751CBD60D92}" srcOrd="1" destOrd="0" presId="urn:microsoft.com/office/officeart/2005/8/layout/chevron2"/>
    <dgm:cxn modelId="{E8320528-675D-4132-9EA2-AA2ACDC6FD0A}" type="presParOf" srcId="{6AF5BDD5-7F59-40B9-B53B-87C151A35D26}" destId="{2AA45752-BEC9-4D1A-957F-2E96184D0D98}" srcOrd="2" destOrd="0" presId="urn:microsoft.com/office/officeart/2005/8/layout/chevron2"/>
    <dgm:cxn modelId="{EF476CC3-17CA-4BBE-B66A-71E036085616}" type="presParOf" srcId="{2AA45752-BEC9-4D1A-957F-2E96184D0D98}" destId="{CDC49969-DBF1-48FE-A9F7-7B87089066E8}" srcOrd="0" destOrd="0" presId="urn:microsoft.com/office/officeart/2005/8/layout/chevron2"/>
    <dgm:cxn modelId="{BCF88F7C-BA1A-41BB-9DBE-0A0B52D3755F}" type="presParOf" srcId="{2AA45752-BEC9-4D1A-957F-2E96184D0D98}" destId="{74609D33-67A8-49F3-9479-DAE0C40F03EA}" srcOrd="1" destOrd="0" presId="urn:microsoft.com/office/officeart/2005/8/layout/chevron2"/>
    <dgm:cxn modelId="{C921206A-4151-419A-9845-E3700C7C2AA1}" type="presParOf" srcId="{6AF5BDD5-7F59-40B9-B53B-87C151A35D26}" destId="{C31EC686-6CE7-458F-B295-72189E1D4860}" srcOrd="3" destOrd="0" presId="urn:microsoft.com/office/officeart/2005/8/layout/chevron2"/>
    <dgm:cxn modelId="{1C0A65DA-FED3-4085-BA8A-C07989B8D124}" type="presParOf" srcId="{6AF5BDD5-7F59-40B9-B53B-87C151A35D26}" destId="{0835B02A-8FC9-47E4-97E2-DDBDEF36A69F}" srcOrd="4" destOrd="0" presId="urn:microsoft.com/office/officeart/2005/8/layout/chevron2"/>
    <dgm:cxn modelId="{87D29D5B-FA91-4A5C-9F7E-76A30E4A2E52}" type="presParOf" srcId="{0835B02A-8FC9-47E4-97E2-DDBDEF36A69F}" destId="{790E929C-15BF-4CFD-9570-43EB97A1C70E}" srcOrd="0" destOrd="0" presId="urn:microsoft.com/office/officeart/2005/8/layout/chevron2"/>
    <dgm:cxn modelId="{E1E9BE95-7336-43CE-B357-E9073677F5C3}" type="presParOf" srcId="{0835B02A-8FC9-47E4-97E2-DDBDEF36A69F}" destId="{966C1022-3FF9-4BE4-9203-170C7D81812B}" srcOrd="1" destOrd="0" presId="urn:microsoft.com/office/officeart/2005/8/layout/chevron2"/>
    <dgm:cxn modelId="{237C0C41-36E2-44DB-9237-4C38BA9D9412}" type="presParOf" srcId="{6AF5BDD5-7F59-40B9-B53B-87C151A35D26}" destId="{ECD2343C-D43C-4DAC-B406-809B6F6144F7}" srcOrd="5" destOrd="0" presId="urn:microsoft.com/office/officeart/2005/8/layout/chevron2"/>
    <dgm:cxn modelId="{07BEE60D-2E1B-4663-AC17-7B81B776064D}" type="presParOf" srcId="{6AF5BDD5-7F59-40B9-B53B-87C151A35D26}" destId="{DE6F916E-98CF-4AD5-8442-39CA4D18BD29}" srcOrd="6" destOrd="0" presId="urn:microsoft.com/office/officeart/2005/8/layout/chevron2"/>
    <dgm:cxn modelId="{931541A2-1869-4DAE-BEA9-1261D42FA31D}" type="presParOf" srcId="{DE6F916E-98CF-4AD5-8442-39CA4D18BD29}" destId="{241B1A67-248E-4467-905C-7D4F34AFCBD0}" srcOrd="0" destOrd="0" presId="urn:microsoft.com/office/officeart/2005/8/layout/chevron2"/>
    <dgm:cxn modelId="{7E798837-0985-47A4-BE0F-68AD8777005F}" type="presParOf" srcId="{DE6F916E-98CF-4AD5-8442-39CA4D18BD29}" destId="{7D60541D-5D92-4C3C-9DA6-126F6E6FA0C3}" srcOrd="1" destOrd="0" presId="urn:microsoft.com/office/officeart/2005/8/layout/chevron2"/>
    <dgm:cxn modelId="{58B78C1E-33D4-4552-A1D9-733BEEA1C434}" type="presParOf" srcId="{6AF5BDD5-7F59-40B9-B53B-87C151A35D26}" destId="{A31904AB-6110-4B97-B32F-C4F9466A97BB}" srcOrd="7" destOrd="0" presId="urn:microsoft.com/office/officeart/2005/8/layout/chevron2"/>
    <dgm:cxn modelId="{4AFFDB34-0A31-44FB-ABF1-39019632A19A}" type="presParOf" srcId="{6AF5BDD5-7F59-40B9-B53B-87C151A35D26}" destId="{9EF1E6D7-003B-4BBA-9598-33E99F83103F}" srcOrd="8" destOrd="0" presId="urn:microsoft.com/office/officeart/2005/8/layout/chevron2"/>
    <dgm:cxn modelId="{2ECC6C4C-5F03-4671-93FE-5809BB162A0F}" type="presParOf" srcId="{9EF1E6D7-003B-4BBA-9598-33E99F83103F}" destId="{6BA0EE89-B1E3-481F-AF13-D1B6ABF60CD0}" srcOrd="0" destOrd="0" presId="urn:microsoft.com/office/officeart/2005/8/layout/chevron2"/>
    <dgm:cxn modelId="{C07E5D40-774E-4FE7-A3DD-FFEF9710E70D}" type="presParOf" srcId="{9EF1E6D7-003B-4BBA-9598-33E99F83103F}" destId="{28A9B5A8-CB90-4E74-9CFC-07E1AFBBF6EA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F566CDC-906E-47EC-AF64-38F2D687118D}" type="doc">
      <dgm:prSet loTypeId="urn:microsoft.com/office/officeart/2005/8/layout/chevron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6EC8C44-F416-4A2E-AD82-CAE2E89FB485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B68ACDD1-AA8C-4257-B32F-56945C692586}" type="parTrans" cxnId="{AD5A5700-D547-45B0-BDDE-55C6705F4C03}">
      <dgm:prSet/>
      <dgm:spPr/>
      <dgm:t>
        <a:bodyPr/>
        <a:lstStyle/>
        <a:p>
          <a:endParaRPr lang="ru-RU"/>
        </a:p>
      </dgm:t>
    </dgm:pt>
    <dgm:pt modelId="{04F46163-7511-4E37-B0A0-7F86D9D6A44F}" type="sibTrans" cxnId="{AD5A5700-D547-45B0-BDDE-55C6705F4C03}">
      <dgm:prSet/>
      <dgm:spPr/>
      <dgm:t>
        <a:bodyPr/>
        <a:lstStyle/>
        <a:p>
          <a:endParaRPr lang="ru-RU"/>
        </a:p>
      </dgm:t>
    </dgm:pt>
    <dgm:pt modelId="{02C114C8-0518-48FF-A2DB-44EB2081174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Исправление речевых нарушений и социализация детей с ОВЗ.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4E9F94-16C9-4DB2-A05E-BBBA6EEFCF5E}" type="parTrans" cxnId="{315B2163-2603-4E42-A45C-B9EE092F4C55}">
      <dgm:prSet/>
      <dgm:spPr/>
      <dgm:t>
        <a:bodyPr/>
        <a:lstStyle/>
        <a:p>
          <a:endParaRPr lang="ru-RU"/>
        </a:p>
      </dgm:t>
    </dgm:pt>
    <dgm:pt modelId="{BE72F018-5C3F-49A3-9A7C-15AB238873AE}" type="sibTrans" cxnId="{315B2163-2603-4E42-A45C-B9EE092F4C55}">
      <dgm:prSet/>
      <dgm:spPr/>
      <dgm:t>
        <a:bodyPr/>
        <a:lstStyle/>
        <a:p>
          <a:endParaRPr lang="ru-RU"/>
        </a:p>
      </dgm:t>
    </dgm:pt>
    <dgm:pt modelId="{7A4D323F-9406-4EBF-8C05-00B5EBA25D0D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F4E106E-CDB4-40FC-A543-05BB4F5DF206}" type="parTrans" cxnId="{1E0D1C7F-759C-4E0A-B241-D4E97392029C}">
      <dgm:prSet/>
      <dgm:spPr/>
      <dgm:t>
        <a:bodyPr/>
        <a:lstStyle/>
        <a:p>
          <a:endParaRPr lang="ru-RU"/>
        </a:p>
      </dgm:t>
    </dgm:pt>
    <dgm:pt modelId="{52789123-17A3-4842-A37C-71728CA9040B}" type="sibTrans" cxnId="{1E0D1C7F-759C-4E0A-B241-D4E97392029C}">
      <dgm:prSet/>
      <dgm:spPr/>
      <dgm:t>
        <a:bodyPr/>
        <a:lstStyle/>
        <a:p>
          <a:endParaRPr lang="ru-RU"/>
        </a:p>
      </dgm:t>
    </dgm:pt>
    <dgm:pt modelId="{3A370E08-24BB-43E7-83B4-8125D34CDC0F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Интегрировать их в группу сверстников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60B28C-A4D5-44CF-B365-7B3A87FE2395}" type="parTrans" cxnId="{36007F90-0731-4B36-AAC6-495C1DD22DDF}">
      <dgm:prSet/>
      <dgm:spPr/>
      <dgm:t>
        <a:bodyPr/>
        <a:lstStyle/>
        <a:p>
          <a:endParaRPr lang="ru-RU"/>
        </a:p>
      </dgm:t>
    </dgm:pt>
    <dgm:pt modelId="{D40A03FE-9F89-43FC-BDD0-9E88C1EE297C}" type="sibTrans" cxnId="{36007F90-0731-4B36-AAC6-495C1DD22DDF}">
      <dgm:prSet/>
      <dgm:spPr/>
      <dgm:t>
        <a:bodyPr/>
        <a:lstStyle/>
        <a:p>
          <a:endParaRPr lang="ru-RU"/>
        </a:p>
      </dgm:t>
    </dgm:pt>
    <dgm:pt modelId="{80BDD6D5-BAD4-4DAF-A1DC-D6827BD03CCE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6D59ADE9-16DC-465C-8B61-496D17359295}" type="parTrans" cxnId="{50B2D0E4-A4F8-44CB-B94B-A99DB1C835DE}">
      <dgm:prSet/>
      <dgm:spPr/>
      <dgm:t>
        <a:bodyPr/>
        <a:lstStyle/>
        <a:p>
          <a:endParaRPr lang="ru-RU"/>
        </a:p>
      </dgm:t>
    </dgm:pt>
    <dgm:pt modelId="{1D18BA56-01D1-42B9-82D3-D0A9DA4D497F}" type="sibTrans" cxnId="{50B2D0E4-A4F8-44CB-B94B-A99DB1C835DE}">
      <dgm:prSet/>
      <dgm:spPr/>
      <dgm:t>
        <a:bodyPr/>
        <a:lstStyle/>
        <a:p>
          <a:endParaRPr lang="ru-RU"/>
        </a:p>
      </dgm:t>
    </dgm:pt>
    <dgm:pt modelId="{F6E50146-341A-4E1D-A294-BF4390B5074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качество коррекционно-логопедического воздействия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45E5D5-C3A5-4557-8800-3D8D0E54CCC4}" type="parTrans" cxnId="{5763C781-0536-4D20-B607-7D84D4FF503C}">
      <dgm:prSet/>
      <dgm:spPr/>
      <dgm:t>
        <a:bodyPr/>
        <a:lstStyle/>
        <a:p>
          <a:endParaRPr lang="ru-RU"/>
        </a:p>
      </dgm:t>
    </dgm:pt>
    <dgm:pt modelId="{093724BE-2CD5-4002-B450-68FA696233F3}" type="sibTrans" cxnId="{5763C781-0536-4D20-B607-7D84D4FF503C}">
      <dgm:prSet/>
      <dgm:spPr/>
      <dgm:t>
        <a:bodyPr/>
        <a:lstStyle/>
        <a:p>
          <a:endParaRPr lang="ru-RU"/>
        </a:p>
      </dgm:t>
    </dgm:pt>
    <dgm:pt modelId="{F3065404-FA11-47CC-96C1-0B8AFB7EB60C}" type="pres">
      <dgm:prSet presAssocID="{2F566CDC-906E-47EC-AF64-38F2D687118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C68B57-D5BE-4CEC-99AB-3397024D605D}" type="pres">
      <dgm:prSet presAssocID="{86EC8C44-F416-4A2E-AD82-CAE2E89FB485}" presName="composite" presStyleCnt="0"/>
      <dgm:spPr/>
    </dgm:pt>
    <dgm:pt modelId="{FB550A6E-14F4-48AE-AB01-B132E4E8FBFC}" type="pres">
      <dgm:prSet presAssocID="{86EC8C44-F416-4A2E-AD82-CAE2E89FB48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04785-D6CB-443E-B080-9A6A5B7AC39A}" type="pres">
      <dgm:prSet presAssocID="{86EC8C44-F416-4A2E-AD82-CAE2E89FB48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76DC6-7F04-4518-8A12-099A85323ECC}" type="pres">
      <dgm:prSet presAssocID="{04F46163-7511-4E37-B0A0-7F86D9D6A44F}" presName="sp" presStyleCnt="0"/>
      <dgm:spPr/>
    </dgm:pt>
    <dgm:pt modelId="{18A4E427-70B7-430E-AE23-64DAA0BAD3B6}" type="pres">
      <dgm:prSet presAssocID="{7A4D323F-9406-4EBF-8C05-00B5EBA25D0D}" presName="composite" presStyleCnt="0"/>
      <dgm:spPr/>
    </dgm:pt>
    <dgm:pt modelId="{412CF612-2298-44D7-A32E-17058F456C40}" type="pres">
      <dgm:prSet presAssocID="{7A4D323F-9406-4EBF-8C05-00B5EBA25D0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D0763-F230-40CA-8F04-FD570A2EC61C}" type="pres">
      <dgm:prSet presAssocID="{7A4D323F-9406-4EBF-8C05-00B5EBA25D0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C965C-870B-463C-9532-81C2B24FA7AC}" type="pres">
      <dgm:prSet presAssocID="{52789123-17A3-4842-A37C-71728CA9040B}" presName="sp" presStyleCnt="0"/>
      <dgm:spPr/>
    </dgm:pt>
    <dgm:pt modelId="{B7622864-4B0A-420F-87C4-C8487DA7F1D8}" type="pres">
      <dgm:prSet presAssocID="{80BDD6D5-BAD4-4DAF-A1DC-D6827BD03CCE}" presName="composite" presStyleCnt="0"/>
      <dgm:spPr/>
    </dgm:pt>
    <dgm:pt modelId="{70B886AC-2EA3-4084-BC70-43B29AF780F2}" type="pres">
      <dgm:prSet presAssocID="{80BDD6D5-BAD4-4DAF-A1DC-D6827BD03CC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91A63-7C28-4EFE-8C8B-2FD1BC7FF08B}" type="pres">
      <dgm:prSet presAssocID="{80BDD6D5-BAD4-4DAF-A1DC-D6827BD03CC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AD8DA7-C38F-4A84-AE8F-F44E6948380C}" type="presOf" srcId="{F6E50146-341A-4E1D-A294-BF4390B50747}" destId="{23391A63-7C28-4EFE-8C8B-2FD1BC7FF08B}" srcOrd="0" destOrd="0" presId="urn:microsoft.com/office/officeart/2005/8/layout/chevron2"/>
    <dgm:cxn modelId="{2BCFCE84-958B-4426-9711-A46662FEBB19}" type="presOf" srcId="{2F566CDC-906E-47EC-AF64-38F2D687118D}" destId="{F3065404-FA11-47CC-96C1-0B8AFB7EB60C}" srcOrd="0" destOrd="0" presId="urn:microsoft.com/office/officeart/2005/8/layout/chevron2"/>
    <dgm:cxn modelId="{877FAFD3-B28E-4E10-873C-ADA794EB4721}" type="presOf" srcId="{86EC8C44-F416-4A2E-AD82-CAE2E89FB485}" destId="{FB550A6E-14F4-48AE-AB01-B132E4E8FBFC}" srcOrd="0" destOrd="0" presId="urn:microsoft.com/office/officeart/2005/8/layout/chevron2"/>
    <dgm:cxn modelId="{36007F90-0731-4B36-AAC6-495C1DD22DDF}" srcId="{7A4D323F-9406-4EBF-8C05-00B5EBA25D0D}" destId="{3A370E08-24BB-43E7-83B4-8125D34CDC0F}" srcOrd="0" destOrd="0" parTransId="{A060B28C-A4D5-44CF-B365-7B3A87FE2395}" sibTransId="{D40A03FE-9F89-43FC-BDD0-9E88C1EE297C}"/>
    <dgm:cxn modelId="{A2699079-82C3-48BB-BDCF-5DB541DCF84E}" type="presOf" srcId="{02C114C8-0518-48FF-A2DB-44EB2081174E}" destId="{5C304785-D6CB-443E-B080-9A6A5B7AC39A}" srcOrd="0" destOrd="0" presId="urn:microsoft.com/office/officeart/2005/8/layout/chevron2"/>
    <dgm:cxn modelId="{0072F07F-0E21-4302-A4EC-83687643C255}" type="presOf" srcId="{7A4D323F-9406-4EBF-8C05-00B5EBA25D0D}" destId="{412CF612-2298-44D7-A32E-17058F456C40}" srcOrd="0" destOrd="0" presId="urn:microsoft.com/office/officeart/2005/8/layout/chevron2"/>
    <dgm:cxn modelId="{5763C781-0536-4D20-B607-7D84D4FF503C}" srcId="{80BDD6D5-BAD4-4DAF-A1DC-D6827BD03CCE}" destId="{F6E50146-341A-4E1D-A294-BF4390B50747}" srcOrd="0" destOrd="0" parTransId="{0B45E5D5-C3A5-4557-8800-3D8D0E54CCC4}" sibTransId="{093724BE-2CD5-4002-B450-68FA696233F3}"/>
    <dgm:cxn modelId="{DB53FB04-EAE0-4F60-932B-2FDB5B3AA9A4}" type="presOf" srcId="{80BDD6D5-BAD4-4DAF-A1DC-D6827BD03CCE}" destId="{70B886AC-2EA3-4084-BC70-43B29AF780F2}" srcOrd="0" destOrd="0" presId="urn:microsoft.com/office/officeart/2005/8/layout/chevron2"/>
    <dgm:cxn modelId="{1E0D1C7F-759C-4E0A-B241-D4E97392029C}" srcId="{2F566CDC-906E-47EC-AF64-38F2D687118D}" destId="{7A4D323F-9406-4EBF-8C05-00B5EBA25D0D}" srcOrd="1" destOrd="0" parTransId="{5F4E106E-CDB4-40FC-A543-05BB4F5DF206}" sibTransId="{52789123-17A3-4842-A37C-71728CA9040B}"/>
    <dgm:cxn modelId="{50B2D0E4-A4F8-44CB-B94B-A99DB1C835DE}" srcId="{2F566CDC-906E-47EC-AF64-38F2D687118D}" destId="{80BDD6D5-BAD4-4DAF-A1DC-D6827BD03CCE}" srcOrd="2" destOrd="0" parTransId="{6D59ADE9-16DC-465C-8B61-496D17359295}" sibTransId="{1D18BA56-01D1-42B9-82D3-D0A9DA4D497F}"/>
    <dgm:cxn modelId="{AD5A5700-D547-45B0-BDDE-55C6705F4C03}" srcId="{2F566CDC-906E-47EC-AF64-38F2D687118D}" destId="{86EC8C44-F416-4A2E-AD82-CAE2E89FB485}" srcOrd="0" destOrd="0" parTransId="{B68ACDD1-AA8C-4257-B32F-56945C692586}" sibTransId="{04F46163-7511-4E37-B0A0-7F86D9D6A44F}"/>
    <dgm:cxn modelId="{E283BCF3-D19B-4DCA-926A-EEEE3877D751}" type="presOf" srcId="{3A370E08-24BB-43E7-83B4-8125D34CDC0F}" destId="{C92D0763-F230-40CA-8F04-FD570A2EC61C}" srcOrd="0" destOrd="0" presId="urn:microsoft.com/office/officeart/2005/8/layout/chevron2"/>
    <dgm:cxn modelId="{315B2163-2603-4E42-A45C-B9EE092F4C55}" srcId="{86EC8C44-F416-4A2E-AD82-CAE2E89FB485}" destId="{02C114C8-0518-48FF-A2DB-44EB2081174E}" srcOrd="0" destOrd="0" parTransId="{674E9F94-16C9-4DB2-A05E-BBBA6EEFCF5E}" sibTransId="{BE72F018-5C3F-49A3-9A7C-15AB238873AE}"/>
    <dgm:cxn modelId="{39C1A70F-495A-46A8-AA61-A5784AE06527}" type="presParOf" srcId="{F3065404-FA11-47CC-96C1-0B8AFB7EB60C}" destId="{99C68B57-D5BE-4CEC-99AB-3397024D605D}" srcOrd="0" destOrd="0" presId="urn:microsoft.com/office/officeart/2005/8/layout/chevron2"/>
    <dgm:cxn modelId="{59D4A1C8-5047-44E1-918D-26938B7015EE}" type="presParOf" srcId="{99C68B57-D5BE-4CEC-99AB-3397024D605D}" destId="{FB550A6E-14F4-48AE-AB01-B132E4E8FBFC}" srcOrd="0" destOrd="0" presId="urn:microsoft.com/office/officeart/2005/8/layout/chevron2"/>
    <dgm:cxn modelId="{881500F8-285C-4501-A185-96F21F326101}" type="presParOf" srcId="{99C68B57-D5BE-4CEC-99AB-3397024D605D}" destId="{5C304785-D6CB-443E-B080-9A6A5B7AC39A}" srcOrd="1" destOrd="0" presId="urn:microsoft.com/office/officeart/2005/8/layout/chevron2"/>
    <dgm:cxn modelId="{D61D1493-3977-4F2E-8567-B392D6B9724F}" type="presParOf" srcId="{F3065404-FA11-47CC-96C1-0B8AFB7EB60C}" destId="{79476DC6-7F04-4518-8A12-099A85323ECC}" srcOrd="1" destOrd="0" presId="urn:microsoft.com/office/officeart/2005/8/layout/chevron2"/>
    <dgm:cxn modelId="{A92EE691-5C7A-42D8-9F25-5739D5039B4C}" type="presParOf" srcId="{F3065404-FA11-47CC-96C1-0B8AFB7EB60C}" destId="{18A4E427-70B7-430E-AE23-64DAA0BAD3B6}" srcOrd="2" destOrd="0" presId="urn:microsoft.com/office/officeart/2005/8/layout/chevron2"/>
    <dgm:cxn modelId="{6C5F5D02-3D8C-466F-BF57-75918EAC7179}" type="presParOf" srcId="{18A4E427-70B7-430E-AE23-64DAA0BAD3B6}" destId="{412CF612-2298-44D7-A32E-17058F456C40}" srcOrd="0" destOrd="0" presId="urn:microsoft.com/office/officeart/2005/8/layout/chevron2"/>
    <dgm:cxn modelId="{2F8AC992-BFE3-4DCD-ACAF-5E830FD54AD9}" type="presParOf" srcId="{18A4E427-70B7-430E-AE23-64DAA0BAD3B6}" destId="{C92D0763-F230-40CA-8F04-FD570A2EC61C}" srcOrd="1" destOrd="0" presId="urn:microsoft.com/office/officeart/2005/8/layout/chevron2"/>
    <dgm:cxn modelId="{999533CE-4337-4410-A2C3-1C42976B3D0E}" type="presParOf" srcId="{F3065404-FA11-47CC-96C1-0B8AFB7EB60C}" destId="{68CC965C-870B-463C-9532-81C2B24FA7AC}" srcOrd="3" destOrd="0" presId="urn:microsoft.com/office/officeart/2005/8/layout/chevron2"/>
    <dgm:cxn modelId="{B8669DC3-0A27-48B3-92D5-273745291536}" type="presParOf" srcId="{F3065404-FA11-47CC-96C1-0B8AFB7EB60C}" destId="{B7622864-4B0A-420F-87C4-C8487DA7F1D8}" srcOrd="4" destOrd="0" presId="urn:microsoft.com/office/officeart/2005/8/layout/chevron2"/>
    <dgm:cxn modelId="{10B9D053-C214-4AAA-BC05-4B74C7F5AB08}" type="presParOf" srcId="{B7622864-4B0A-420F-87C4-C8487DA7F1D8}" destId="{70B886AC-2EA3-4084-BC70-43B29AF780F2}" srcOrd="0" destOrd="0" presId="urn:microsoft.com/office/officeart/2005/8/layout/chevron2"/>
    <dgm:cxn modelId="{D104621E-467D-46EC-BB8C-45F11F879DBF}" type="presParOf" srcId="{B7622864-4B0A-420F-87C4-C8487DA7F1D8}" destId="{23391A63-7C28-4EFE-8C8B-2FD1BC7FF08B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4B561-7E06-4623-98F3-7DA8574F5D9D}">
      <dsp:nvSpPr>
        <dsp:cNvPr id="0" name=""/>
        <dsp:cNvSpPr/>
      </dsp:nvSpPr>
      <dsp:spPr>
        <a:xfrm rot="5400000">
          <a:off x="-261773" y="264592"/>
          <a:ext cx="1745156" cy="12216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Тип проекта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613624"/>
        <a:ext cx="1221609" cy="523547"/>
      </dsp:txXfrm>
    </dsp:sp>
    <dsp:sp modelId="{D3E2DC4A-1E60-4EF0-82B2-2DF7A8217693}">
      <dsp:nvSpPr>
        <dsp:cNvPr id="0" name=""/>
        <dsp:cNvSpPr/>
      </dsp:nvSpPr>
      <dsp:spPr>
        <a:xfrm rot="5400000">
          <a:off x="3955724" y="-2731296"/>
          <a:ext cx="1134351" cy="6602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Исследовательский,  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продолжительности – долгосрочный</a:t>
          </a:r>
        </a:p>
      </dsp:txBody>
      <dsp:txXfrm rot="-5400000">
        <a:off x="1221609" y="58193"/>
        <a:ext cx="6547208" cy="1023603"/>
      </dsp:txXfrm>
    </dsp:sp>
    <dsp:sp modelId="{4248CD98-6284-4DBF-BAA3-C4EA60A38ECE}">
      <dsp:nvSpPr>
        <dsp:cNvPr id="0" name=""/>
        <dsp:cNvSpPr/>
      </dsp:nvSpPr>
      <dsp:spPr>
        <a:xfrm rot="5400000">
          <a:off x="-261773" y="1817239"/>
          <a:ext cx="1745156" cy="122160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Место реализации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166271"/>
        <a:ext cx="1221609" cy="523547"/>
      </dsp:txXfrm>
    </dsp:sp>
    <dsp:sp modelId="{3F98DA92-8541-4623-8A80-73A6820F54F4}">
      <dsp:nvSpPr>
        <dsp:cNvPr id="0" name=""/>
        <dsp:cNvSpPr/>
      </dsp:nvSpPr>
      <dsp:spPr>
        <a:xfrm rot="5400000">
          <a:off x="3955724" y="-1178649"/>
          <a:ext cx="1134351" cy="6602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МАОУ «Школа №96 Эврика-Развитие» (дошкольное подразделение)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221609" y="1610840"/>
        <a:ext cx="6547208" cy="1023603"/>
      </dsp:txXfrm>
    </dsp:sp>
    <dsp:sp modelId="{FCBB084A-741A-48ED-9D66-FCD2CCB24EB7}">
      <dsp:nvSpPr>
        <dsp:cNvPr id="0" name=""/>
        <dsp:cNvSpPr/>
      </dsp:nvSpPr>
      <dsp:spPr>
        <a:xfrm rot="5400000">
          <a:off x="-261773" y="3369885"/>
          <a:ext cx="1745156" cy="122160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Адрес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718917"/>
        <a:ext cx="1221609" cy="523547"/>
      </dsp:txXfrm>
    </dsp:sp>
    <dsp:sp modelId="{2E9404C8-84BB-4527-80E8-40F72F017499}">
      <dsp:nvSpPr>
        <dsp:cNvPr id="0" name=""/>
        <dsp:cNvSpPr/>
      </dsp:nvSpPr>
      <dsp:spPr>
        <a:xfrm rot="5400000">
          <a:off x="3955724" y="373997"/>
          <a:ext cx="1134351" cy="6602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г. Ростов-на-Дону, Ворошиловский район, пр. Космонавтов 38/1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221609" y="3163486"/>
        <a:ext cx="6547208" cy="1023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3FF5F2-7790-4B02-8B77-05F2566E567A}">
      <dsp:nvSpPr>
        <dsp:cNvPr id="0" name=""/>
        <dsp:cNvSpPr/>
      </dsp:nvSpPr>
      <dsp:spPr>
        <a:xfrm>
          <a:off x="64163" y="0"/>
          <a:ext cx="6848608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Большинство детей с ОВЗ имеют различные типы речевых нарушений.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570" y="33407"/>
        <a:ext cx="5573401" cy="1073792"/>
      </dsp:txXfrm>
    </dsp:sp>
    <dsp:sp modelId="{159EAC3A-E614-4BCF-8D5B-1C7B339AFB71}">
      <dsp:nvSpPr>
        <dsp:cNvPr id="0" name=""/>
        <dsp:cNvSpPr/>
      </dsp:nvSpPr>
      <dsp:spPr>
        <a:xfrm>
          <a:off x="367820" y="1347989"/>
          <a:ext cx="7143193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инклюзии предусматривает обучение и воспитание детей с ограниченными возможностями здоровья в обычных общеобразовательных группах с нормативными детьми.</a:t>
          </a:r>
          <a:endParaRPr lang="ru-RU" sz="1800" kern="1200" dirty="0"/>
        </a:p>
      </dsp:txBody>
      <dsp:txXfrm>
        <a:off x="401227" y="1381396"/>
        <a:ext cx="5736742" cy="1073792"/>
      </dsp:txXfrm>
    </dsp:sp>
    <dsp:sp modelId="{957A4C4F-7CD3-44D7-BA08-7F46F1ECCF10}">
      <dsp:nvSpPr>
        <dsp:cNvPr id="0" name=""/>
        <dsp:cNvSpPr/>
      </dsp:nvSpPr>
      <dsp:spPr>
        <a:xfrm>
          <a:off x="957134" y="2695979"/>
          <a:ext cx="7143193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особых детей необходимо применение определённых методик и технологий организации образования и коррекционного процесса. Данная тема является актуальной, так как коррекционно-логопедическое сопровождение детей с речевыми нарушениями делает процесс инклюзивного образования наиболее успешным.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0541" y="2729386"/>
        <a:ext cx="5745671" cy="1073792"/>
      </dsp:txXfrm>
    </dsp:sp>
    <dsp:sp modelId="{4E7F3798-7BFD-4BF8-B33F-EDC1486F1F01}">
      <dsp:nvSpPr>
        <dsp:cNvPr id="0" name=""/>
        <dsp:cNvSpPr/>
      </dsp:nvSpPr>
      <dsp:spPr>
        <a:xfrm>
          <a:off x="720087" y="4032449"/>
          <a:ext cx="8064879" cy="11406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Сопровождение можно рассматривать как целостную систему профессиональной деятельности участников педагогического процесса воздействия, создающих социально – психологические и педагогические условия для успешного обучения ребенка,  сохранения его физического  и психологического здоровья, создание условий для коррекции нарушений, и что особенно важно для дальнейшей успешной социализации и адаптации в обществе</a:t>
          </a:r>
          <a:endParaRPr lang="ru-RU" sz="1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3494" y="4065856"/>
        <a:ext cx="6485575" cy="1073792"/>
      </dsp:txXfrm>
    </dsp:sp>
    <dsp:sp modelId="{39C76BF1-C1A1-48FB-B7B5-85116A96BDBB}">
      <dsp:nvSpPr>
        <dsp:cNvPr id="0" name=""/>
        <dsp:cNvSpPr/>
      </dsp:nvSpPr>
      <dsp:spPr>
        <a:xfrm>
          <a:off x="6171377" y="873601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6338191" y="873601"/>
        <a:ext cx="407766" cy="557899"/>
      </dsp:txXfrm>
    </dsp:sp>
    <dsp:sp modelId="{7CD546EA-CD14-4AAD-8BC6-D99A59A27F31}">
      <dsp:nvSpPr>
        <dsp:cNvPr id="0" name=""/>
        <dsp:cNvSpPr/>
      </dsp:nvSpPr>
      <dsp:spPr>
        <a:xfrm>
          <a:off x="6769620" y="2221590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6936434" y="2221590"/>
        <a:ext cx="407766" cy="557899"/>
      </dsp:txXfrm>
    </dsp:sp>
    <dsp:sp modelId="{5E44A39C-3111-454E-A5F9-35E8DB21C9E4}">
      <dsp:nvSpPr>
        <dsp:cNvPr id="0" name=""/>
        <dsp:cNvSpPr/>
      </dsp:nvSpPr>
      <dsp:spPr>
        <a:xfrm>
          <a:off x="7358933" y="3569580"/>
          <a:ext cx="741394" cy="7413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7525747" y="3569580"/>
        <a:ext cx="407766" cy="557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43ED5-6343-455E-93FA-658A5702BA67}">
      <dsp:nvSpPr>
        <dsp:cNvPr id="0" name=""/>
        <dsp:cNvSpPr/>
      </dsp:nvSpPr>
      <dsp:spPr>
        <a:xfrm rot="5400000">
          <a:off x="-162668" y="169895"/>
          <a:ext cx="1084456" cy="75911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1</a:t>
          </a:r>
          <a:endParaRPr lang="ru-RU" sz="2100" kern="1200" dirty="0"/>
        </a:p>
      </dsp:txBody>
      <dsp:txXfrm rot="-5400000">
        <a:off x="1" y="386787"/>
        <a:ext cx="759119" cy="325337"/>
      </dsp:txXfrm>
    </dsp:sp>
    <dsp:sp modelId="{043AB69D-FE0A-4293-88CD-ACD0D448E3C3}">
      <dsp:nvSpPr>
        <dsp:cNvPr id="0" name=""/>
        <dsp:cNvSpPr/>
      </dsp:nvSpPr>
      <dsp:spPr>
        <a:xfrm rot="5400000">
          <a:off x="4167571" y="-3401224"/>
          <a:ext cx="704896" cy="75218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Провести логопедическое обследование  детей дошкольного возраста и определить уровень развития речи 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59119" y="41638"/>
        <a:ext cx="7487390" cy="636076"/>
      </dsp:txXfrm>
    </dsp:sp>
    <dsp:sp modelId="{0558B76F-B6FE-45AE-A234-5AEDF7D55AE7}">
      <dsp:nvSpPr>
        <dsp:cNvPr id="0" name=""/>
        <dsp:cNvSpPr/>
      </dsp:nvSpPr>
      <dsp:spPr>
        <a:xfrm rot="5400000">
          <a:off x="-162668" y="1157707"/>
          <a:ext cx="1084456" cy="759119"/>
        </a:xfrm>
        <a:prstGeom prst="chevron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2</a:t>
          </a:r>
          <a:endParaRPr lang="ru-RU" sz="2100" kern="1200" dirty="0"/>
        </a:p>
      </dsp:txBody>
      <dsp:txXfrm rot="-5400000">
        <a:off x="1" y="1374599"/>
        <a:ext cx="759119" cy="325337"/>
      </dsp:txXfrm>
    </dsp:sp>
    <dsp:sp modelId="{4E892F92-FE6F-4F02-9470-01A81FCDE0D0}">
      <dsp:nvSpPr>
        <dsp:cNvPr id="0" name=""/>
        <dsp:cNvSpPr/>
      </dsp:nvSpPr>
      <dsp:spPr>
        <a:xfrm rot="5400000">
          <a:off x="4150939" y="-2413413"/>
          <a:ext cx="738160" cy="75218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Выявить и систематизировать особенности детей с  нарушениями речи в образовательном учреждении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59119" y="1014441"/>
        <a:ext cx="7485766" cy="666092"/>
      </dsp:txXfrm>
    </dsp:sp>
    <dsp:sp modelId="{2C0BC8EA-F297-402A-BBA7-1E5B62FDD965}">
      <dsp:nvSpPr>
        <dsp:cNvPr id="0" name=""/>
        <dsp:cNvSpPr/>
      </dsp:nvSpPr>
      <dsp:spPr>
        <a:xfrm rot="5400000">
          <a:off x="-162668" y="2256969"/>
          <a:ext cx="1084456" cy="75911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3</a:t>
          </a:r>
          <a:endParaRPr lang="ru-RU" sz="2100" kern="1200" dirty="0"/>
        </a:p>
      </dsp:txBody>
      <dsp:txXfrm rot="-5400000">
        <a:off x="1" y="2473861"/>
        <a:ext cx="759119" cy="325337"/>
      </dsp:txXfrm>
    </dsp:sp>
    <dsp:sp modelId="{24AF8357-7F8A-4274-AC3C-B074DF23404E}">
      <dsp:nvSpPr>
        <dsp:cNvPr id="0" name=""/>
        <dsp:cNvSpPr/>
      </dsp:nvSpPr>
      <dsp:spPr>
        <a:xfrm rot="5400000">
          <a:off x="4039488" y="-1314150"/>
          <a:ext cx="961062" cy="75218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оптимальные модели  логопедической работы по коррекции речевых нарушений с разными категориями детей, способствующие  индивидуальному развитию,  успешной адаптации и интеграции их в социуме (групповые, индивидуальные,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бипарные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занятия);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59120" y="2013133"/>
        <a:ext cx="7474885" cy="867232"/>
      </dsp:txXfrm>
    </dsp:sp>
    <dsp:sp modelId="{9B020D36-CE4E-4EE8-A69F-CF2A17A01A49}">
      <dsp:nvSpPr>
        <dsp:cNvPr id="0" name=""/>
        <dsp:cNvSpPr/>
      </dsp:nvSpPr>
      <dsp:spPr>
        <a:xfrm rot="5400000">
          <a:off x="-162668" y="3228149"/>
          <a:ext cx="1084456" cy="759119"/>
        </a:xfrm>
        <a:prstGeom prst="chevron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4</a:t>
          </a:r>
          <a:endParaRPr lang="ru-RU" sz="2100" kern="1200" dirty="0"/>
        </a:p>
      </dsp:txBody>
      <dsp:txXfrm rot="-5400000">
        <a:off x="1" y="3445041"/>
        <a:ext cx="759119" cy="325337"/>
      </dsp:txXfrm>
    </dsp:sp>
    <dsp:sp modelId="{CBDF1E4E-ED67-4450-A485-A1C5EB8EE978}">
      <dsp:nvSpPr>
        <dsp:cNvPr id="0" name=""/>
        <dsp:cNvSpPr/>
      </dsp:nvSpPr>
      <dsp:spPr>
        <a:xfrm rot="5400000">
          <a:off x="4167571" y="-342971"/>
          <a:ext cx="704896" cy="75218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Совершенствовать систему просвещения родителей (законных представителей) и педагогов ОУ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59119" y="3099891"/>
        <a:ext cx="7487390" cy="636076"/>
      </dsp:txXfrm>
    </dsp:sp>
    <dsp:sp modelId="{09B2B357-7AC0-4A7E-B351-2D5620F0D728}">
      <dsp:nvSpPr>
        <dsp:cNvPr id="0" name=""/>
        <dsp:cNvSpPr/>
      </dsp:nvSpPr>
      <dsp:spPr>
        <a:xfrm rot="5400000">
          <a:off x="-162668" y="4199328"/>
          <a:ext cx="1084456" cy="75911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5</a:t>
          </a:r>
          <a:endParaRPr lang="ru-RU" sz="2100" kern="1200" dirty="0"/>
        </a:p>
      </dsp:txBody>
      <dsp:txXfrm rot="-5400000">
        <a:off x="1" y="4416220"/>
        <a:ext cx="759119" cy="325337"/>
      </dsp:txXfrm>
    </dsp:sp>
    <dsp:sp modelId="{6D1C6532-E57E-40CA-925C-6B61B06669F1}">
      <dsp:nvSpPr>
        <dsp:cNvPr id="0" name=""/>
        <dsp:cNvSpPr/>
      </dsp:nvSpPr>
      <dsp:spPr>
        <a:xfrm rot="5400000">
          <a:off x="4167571" y="628208"/>
          <a:ext cx="704896" cy="75218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Выявить эффективность коррекционно- логопедического сопровождения  на заключительном этапе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59119" y="4071070"/>
        <a:ext cx="7487390" cy="636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1A4B2-5EDD-4ACC-BB0A-F0B190BC258E}">
      <dsp:nvSpPr>
        <dsp:cNvPr id="0" name=""/>
        <dsp:cNvSpPr/>
      </dsp:nvSpPr>
      <dsp:spPr>
        <a:xfrm rot="5400000">
          <a:off x="-123186" y="165318"/>
          <a:ext cx="821241" cy="5748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</a:t>
          </a:r>
          <a:endParaRPr lang="ru-RU" sz="1600" kern="1200" dirty="0"/>
        </a:p>
      </dsp:txBody>
      <dsp:txXfrm rot="-5400000">
        <a:off x="1" y="329567"/>
        <a:ext cx="574869" cy="246372"/>
      </dsp:txXfrm>
    </dsp:sp>
    <dsp:sp modelId="{3F4CE58F-F4A4-4628-94CD-67B1050BE937}">
      <dsp:nvSpPr>
        <dsp:cNvPr id="0" name=""/>
        <dsp:cNvSpPr/>
      </dsp:nvSpPr>
      <dsp:spPr>
        <a:xfrm rot="5400000">
          <a:off x="4341623" y="-3760013"/>
          <a:ext cx="604589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Технология построения адекватной возможностям ребенка </a:t>
          </a:r>
          <a:r>
            <a:rPr lang="ru-RU" sz="15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последовательности и глубины подачи программного материала в контексте адаптации</a:t>
          </a:r>
          <a:r>
            <a:rPr lang="ru-RU" sz="15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образовательной программы для различных категорий детей с ОВЗ по образовательным областям;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4869" y="36255"/>
        <a:ext cx="8108584" cy="545561"/>
      </dsp:txXfrm>
    </dsp:sp>
    <dsp:sp modelId="{556AE276-34A6-4641-96DB-E824FCF9129F}">
      <dsp:nvSpPr>
        <dsp:cNvPr id="0" name=""/>
        <dsp:cNvSpPr/>
      </dsp:nvSpPr>
      <dsp:spPr>
        <a:xfrm rot="5400000">
          <a:off x="-123186" y="1105695"/>
          <a:ext cx="821241" cy="57486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2</a:t>
          </a:r>
          <a:endParaRPr lang="ru-RU" sz="1600" kern="1200" dirty="0"/>
        </a:p>
      </dsp:txBody>
      <dsp:txXfrm rot="-5400000">
        <a:off x="1" y="1269944"/>
        <a:ext cx="574869" cy="246372"/>
      </dsp:txXfrm>
    </dsp:sp>
    <dsp:sp modelId="{B30F2099-8F5B-47E8-8A72-9AD97AA76D2D}">
      <dsp:nvSpPr>
        <dsp:cNvPr id="0" name=""/>
        <dsp:cNvSpPr/>
      </dsp:nvSpPr>
      <dsp:spPr>
        <a:xfrm rot="5400000">
          <a:off x="4170602" y="-2819636"/>
          <a:ext cx="946632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Times New Roman" pitchFamily="18" charset="0"/>
              <a:cs typeface="Times New Roman" pitchFamily="18" charset="0"/>
            </a:rPr>
            <a:t>Общая технология деятельности школьного психолого-медико-педагогического консилиума (</a:t>
          </a:r>
          <a:r>
            <a:rPr lang="ru-RU" sz="1300" b="0" kern="1200" dirty="0" err="1" smtClean="0">
              <a:latin typeface="Times New Roman" pitchFamily="18" charset="0"/>
              <a:cs typeface="Times New Roman" pitchFamily="18" charset="0"/>
            </a:rPr>
            <a:t>ПМПк</a:t>
          </a:r>
          <a:r>
            <a:rPr lang="ru-RU" sz="1300" b="0" kern="1200" dirty="0" smtClean="0">
              <a:latin typeface="Times New Roman" pitchFamily="18" charset="0"/>
              <a:cs typeface="Times New Roman" pitchFamily="18" charset="0"/>
            </a:rPr>
            <a:t>). </a:t>
          </a:r>
          <a:r>
            <a:rPr lang="ru-RU" sz="1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Технологию проведения консилиумов специалистов, что в свою очередь способствует выстраиванию приоритетов и определению стратегии медицинского, психолого-педагогического и коррекционно-логопедического сопровождения как в конкретные моменты, так и на длительные периоды, а также оценке эффективности той или иной стратегии сопровождения;</a:t>
          </a:r>
          <a:r>
            <a:rPr lang="ru-RU" sz="1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3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4870" y="822307"/>
        <a:ext cx="8091887" cy="854210"/>
      </dsp:txXfrm>
    </dsp:sp>
    <dsp:sp modelId="{C7AB3B1E-F4D1-4DEE-94F3-97B6CE16B60E}">
      <dsp:nvSpPr>
        <dsp:cNvPr id="0" name=""/>
        <dsp:cNvSpPr/>
      </dsp:nvSpPr>
      <dsp:spPr>
        <a:xfrm rot="5400000">
          <a:off x="-123186" y="1995978"/>
          <a:ext cx="821241" cy="57486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3</a:t>
          </a:r>
          <a:endParaRPr lang="ru-RU" sz="1600" kern="1200" dirty="0"/>
        </a:p>
      </dsp:txBody>
      <dsp:txXfrm rot="-5400000">
        <a:off x="1" y="2160227"/>
        <a:ext cx="574869" cy="246372"/>
      </dsp:txXfrm>
    </dsp:sp>
    <dsp:sp modelId="{C99EDCC2-088E-46D4-8A09-32EEA7DC495A}">
      <dsp:nvSpPr>
        <dsp:cNvPr id="0" name=""/>
        <dsp:cNvSpPr/>
      </dsp:nvSpPr>
      <dsp:spPr>
        <a:xfrm rot="5400000">
          <a:off x="4220697" y="-1929353"/>
          <a:ext cx="846441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Times New Roman" pitchFamily="18" charset="0"/>
              <a:cs typeface="Times New Roman" pitchFamily="18" charset="0"/>
            </a:rPr>
            <a:t>Технология выявления детей с речевыми нарушениями, нуждающихся в индивидуальном образовательном маршруте и специальных условиях образования; </a:t>
          </a:r>
          <a:r>
            <a:rPr lang="ru-RU" sz="1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Технологию оценки особенностей и уровня речевого развития ребенка, с выявлением причин и механизмов его проблем, для задач создания адекватной </a:t>
          </a:r>
          <a:r>
            <a:rPr lang="ru-RU" sz="13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абилитации</a:t>
          </a:r>
          <a:r>
            <a:rPr lang="ru-RU" sz="1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сопровождения ребенка и его семьи</a:t>
          </a:r>
          <a:endParaRPr lang="ru-RU" sz="13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4869" y="1757795"/>
        <a:ext cx="8096778" cy="763801"/>
      </dsp:txXfrm>
    </dsp:sp>
    <dsp:sp modelId="{DB2BF24A-76E1-413C-88F1-2D499CED448C}">
      <dsp:nvSpPr>
        <dsp:cNvPr id="0" name=""/>
        <dsp:cNvSpPr/>
      </dsp:nvSpPr>
      <dsp:spPr>
        <a:xfrm rot="5400000">
          <a:off x="-123186" y="2810380"/>
          <a:ext cx="821241" cy="57486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4</a:t>
          </a:r>
          <a:endParaRPr lang="ru-RU" sz="1600" kern="1200" dirty="0"/>
        </a:p>
      </dsp:txBody>
      <dsp:txXfrm rot="-5400000">
        <a:off x="1" y="2974629"/>
        <a:ext cx="574869" cy="246372"/>
      </dsp:txXfrm>
    </dsp:sp>
    <dsp:sp modelId="{F5E98A7C-A6E8-4A7E-99EE-328FC88C9467}">
      <dsp:nvSpPr>
        <dsp:cNvPr id="0" name=""/>
        <dsp:cNvSpPr/>
      </dsp:nvSpPr>
      <dsp:spPr>
        <a:xfrm rot="5400000">
          <a:off x="4296578" y="-1114951"/>
          <a:ext cx="694680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Times New Roman" pitchFamily="18" charset="0"/>
              <a:cs typeface="Times New Roman" pitchFamily="18" charset="0"/>
            </a:rPr>
            <a:t>Технология индивидуального и группового коррекционно-логопедического  сопровождения ребенка с ОВЗ. </a:t>
          </a:r>
          <a:r>
            <a:rPr lang="ru-RU" sz="1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коррекционной логопедической работы с детьми с особыми образовательными потребностями, при необходимости, с другими субъектами инклюзивного образовательного пространства; </a:t>
          </a:r>
          <a:endParaRPr lang="ru-RU" sz="13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4870" y="2640668"/>
        <a:ext cx="8104187" cy="626858"/>
      </dsp:txXfrm>
    </dsp:sp>
    <dsp:sp modelId="{9651F0DE-CE21-474A-9942-EC4C54B878F7}">
      <dsp:nvSpPr>
        <dsp:cNvPr id="0" name=""/>
        <dsp:cNvSpPr/>
      </dsp:nvSpPr>
      <dsp:spPr>
        <a:xfrm rot="5400000">
          <a:off x="-123186" y="3601798"/>
          <a:ext cx="821241" cy="5748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5</a:t>
          </a:r>
          <a:endParaRPr lang="ru-RU" sz="1600" kern="1200" dirty="0"/>
        </a:p>
      </dsp:txBody>
      <dsp:txXfrm rot="-5400000">
        <a:off x="1" y="3766047"/>
        <a:ext cx="574869" cy="246372"/>
      </dsp:txXfrm>
    </dsp:sp>
    <dsp:sp modelId="{6D46A3EF-CBA5-4AB9-BA5A-60F2E97D74E6}">
      <dsp:nvSpPr>
        <dsp:cNvPr id="0" name=""/>
        <dsp:cNvSpPr/>
      </dsp:nvSpPr>
      <dsp:spPr>
        <a:xfrm rot="5400000">
          <a:off x="4319561" y="-323533"/>
          <a:ext cx="648714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Технологии поддержки участников образовательного процесса (педагогов, родителей), развитие их компетентностей в области коррекции речевых нарушений. </a:t>
          </a:r>
          <a:r>
            <a:rPr lang="ru-RU" sz="1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Система поддержки педагогов, реализующих инклюзивную практику. Технология  сопровождения родителей ребёнка с ОВЗ</a:t>
          </a:r>
          <a:endParaRPr lang="ru-RU" sz="1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74869" y="3452827"/>
        <a:ext cx="8106430" cy="585378"/>
      </dsp:txXfrm>
    </dsp:sp>
    <dsp:sp modelId="{12619CA6-FACA-4EF2-9ECF-B74B6FF9D6BA}">
      <dsp:nvSpPr>
        <dsp:cNvPr id="0" name=""/>
        <dsp:cNvSpPr/>
      </dsp:nvSpPr>
      <dsp:spPr>
        <a:xfrm rot="5400000">
          <a:off x="-123186" y="4335764"/>
          <a:ext cx="821241" cy="57486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6</a:t>
          </a:r>
          <a:endParaRPr lang="ru-RU" sz="1600" kern="1200" dirty="0"/>
        </a:p>
      </dsp:txBody>
      <dsp:txXfrm rot="-5400000">
        <a:off x="1" y="4500013"/>
        <a:ext cx="574869" cy="246372"/>
      </dsp:txXfrm>
    </dsp:sp>
    <dsp:sp modelId="{2EC73D81-D8C2-4B91-923B-EBD9E4BCFCE8}">
      <dsp:nvSpPr>
        <dsp:cNvPr id="0" name=""/>
        <dsp:cNvSpPr/>
      </dsp:nvSpPr>
      <dsp:spPr>
        <a:xfrm rot="5400000">
          <a:off x="4452295" y="410431"/>
          <a:ext cx="383246" cy="81380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Мониторинг как технология оценки реализации </a:t>
          </a:r>
          <a:r>
            <a:rPr lang="ru-RU" sz="15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инклюзивного процесса</a:t>
          </a: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500" b="0" kern="1200" dirty="0"/>
        </a:p>
      </dsp:txBody>
      <dsp:txXfrm rot="-5400000">
        <a:off x="574870" y="4306566"/>
        <a:ext cx="8119389" cy="3458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759BD-82A8-4088-8B1C-610D5FD46D3E}">
      <dsp:nvSpPr>
        <dsp:cNvPr id="0" name=""/>
        <dsp:cNvSpPr/>
      </dsp:nvSpPr>
      <dsp:spPr>
        <a:xfrm>
          <a:off x="2" y="0"/>
          <a:ext cx="8229595" cy="45259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FBA256-3A77-4F5B-B961-025D9E05BF8F}">
      <dsp:nvSpPr>
        <dsp:cNvPr id="0" name=""/>
        <dsp:cNvSpPr/>
      </dsp:nvSpPr>
      <dsp:spPr>
        <a:xfrm>
          <a:off x="2509" y="1357788"/>
          <a:ext cx="2993694" cy="18103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</a:t>
          </a:r>
          <a:endParaRPr lang="ru-RU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885" y="1446164"/>
        <a:ext cx="2816942" cy="1633633"/>
      </dsp:txXfrm>
    </dsp:sp>
    <dsp:sp modelId="{D31E68E9-CDBE-4A81-9B9C-3F406C69B17C}">
      <dsp:nvSpPr>
        <dsp:cNvPr id="0" name=""/>
        <dsp:cNvSpPr/>
      </dsp:nvSpPr>
      <dsp:spPr>
        <a:xfrm>
          <a:off x="3285927" y="1357788"/>
          <a:ext cx="1738399" cy="181038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Основной</a:t>
          </a:r>
          <a:endParaRPr lang="ru-RU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70789" y="1442650"/>
        <a:ext cx="1568675" cy="1640661"/>
      </dsp:txXfrm>
    </dsp:sp>
    <dsp:sp modelId="{61E7393D-2E80-4E70-B215-12AEBEFC8687}">
      <dsp:nvSpPr>
        <dsp:cNvPr id="0" name=""/>
        <dsp:cNvSpPr/>
      </dsp:nvSpPr>
      <dsp:spPr>
        <a:xfrm>
          <a:off x="5314051" y="1357788"/>
          <a:ext cx="2913039" cy="181038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Заключительный</a:t>
          </a:r>
          <a:endParaRPr lang="ru-RU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2427" y="1446164"/>
        <a:ext cx="2736287" cy="16336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C1AED-9F73-45AA-9EB0-2EC0C512FE6A}">
      <dsp:nvSpPr>
        <dsp:cNvPr id="0" name=""/>
        <dsp:cNvSpPr/>
      </dsp:nvSpPr>
      <dsp:spPr>
        <a:xfrm rot="5400000">
          <a:off x="-134447" y="135315"/>
          <a:ext cx="896313" cy="62741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</a:t>
          </a:r>
          <a:endParaRPr lang="ru-RU" sz="1700" kern="1200" dirty="0"/>
        </a:p>
      </dsp:txBody>
      <dsp:txXfrm rot="-5400000">
        <a:off x="1" y="314578"/>
        <a:ext cx="627419" cy="268894"/>
      </dsp:txXfrm>
    </dsp:sp>
    <dsp:sp modelId="{DCC939AB-D4D9-4FBD-B99E-31BD84FD5291}">
      <dsp:nvSpPr>
        <dsp:cNvPr id="0" name=""/>
        <dsp:cNvSpPr/>
      </dsp:nvSpPr>
      <dsp:spPr>
        <a:xfrm rot="5400000">
          <a:off x="4054855" y="-3426567"/>
          <a:ext cx="582603" cy="7437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smtClean="0">
              <a:latin typeface="Times New Roman" pitchFamily="18" charset="0"/>
              <a:cs typeface="Times New Roman" pitchFamily="18" charset="0"/>
            </a:rPr>
            <a:t>оценку имеющихся материальных ресурсов образовательного учреждения для запуска инклюзивных процессов</a:t>
          </a:r>
          <a:endParaRPr lang="ru-RU" sz="1800" b="0" kern="1200" dirty="0"/>
        </a:p>
      </dsp:txBody>
      <dsp:txXfrm rot="-5400000">
        <a:off x="627419" y="29309"/>
        <a:ext cx="7409036" cy="525723"/>
      </dsp:txXfrm>
    </dsp:sp>
    <dsp:sp modelId="{CDC49969-DBF1-48FE-A9F7-7B87089066E8}">
      <dsp:nvSpPr>
        <dsp:cNvPr id="0" name=""/>
        <dsp:cNvSpPr/>
      </dsp:nvSpPr>
      <dsp:spPr>
        <a:xfrm rot="5400000">
          <a:off x="-134447" y="911702"/>
          <a:ext cx="896313" cy="627419"/>
        </a:xfrm>
        <a:prstGeom prst="chevron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</a:t>
          </a:r>
          <a:endParaRPr lang="ru-RU" sz="1700" kern="1200" dirty="0"/>
        </a:p>
      </dsp:txBody>
      <dsp:txXfrm rot="-5400000">
        <a:off x="1" y="1090965"/>
        <a:ext cx="627419" cy="268894"/>
      </dsp:txXfrm>
    </dsp:sp>
    <dsp:sp modelId="{74609D33-67A8-49F3-9479-DAE0C40F03EA}">
      <dsp:nvSpPr>
        <dsp:cNvPr id="0" name=""/>
        <dsp:cNvSpPr/>
      </dsp:nvSpPr>
      <dsp:spPr>
        <a:xfrm rot="5400000">
          <a:off x="4054855" y="-2650180"/>
          <a:ext cx="582603" cy="7437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smtClean="0">
              <a:latin typeface="Times New Roman" pitchFamily="18" charset="0"/>
              <a:cs typeface="Times New Roman" pitchFamily="18" charset="0"/>
            </a:rPr>
            <a:t>оценку состава детей с речевыми нарушениями и с ОВЗ во всех параллелях групп</a:t>
          </a:r>
          <a:endParaRPr lang="ru-RU" sz="1800" b="0" kern="1200" dirty="0"/>
        </a:p>
      </dsp:txBody>
      <dsp:txXfrm rot="-5400000">
        <a:off x="627419" y="805696"/>
        <a:ext cx="7409036" cy="525723"/>
      </dsp:txXfrm>
    </dsp:sp>
    <dsp:sp modelId="{790E929C-15BF-4CFD-9570-43EB97A1C70E}">
      <dsp:nvSpPr>
        <dsp:cNvPr id="0" name=""/>
        <dsp:cNvSpPr/>
      </dsp:nvSpPr>
      <dsp:spPr>
        <a:xfrm rot="5400000">
          <a:off x="-134447" y="1688090"/>
          <a:ext cx="896313" cy="627419"/>
        </a:xfrm>
        <a:prstGeom prst="chevron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</a:t>
          </a:r>
          <a:endParaRPr lang="ru-RU" sz="1700" kern="1200" dirty="0"/>
        </a:p>
      </dsp:txBody>
      <dsp:txXfrm rot="-5400000">
        <a:off x="1" y="1867353"/>
        <a:ext cx="627419" cy="268894"/>
      </dsp:txXfrm>
    </dsp:sp>
    <dsp:sp modelId="{966C1022-3FF9-4BE4-9203-170C7D81812B}">
      <dsp:nvSpPr>
        <dsp:cNvPr id="0" name=""/>
        <dsp:cNvSpPr/>
      </dsp:nvSpPr>
      <dsp:spPr>
        <a:xfrm rot="5400000">
          <a:off x="4054855" y="-1873793"/>
          <a:ext cx="582603" cy="7437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smtClean="0">
              <a:latin typeface="Times New Roman" pitchFamily="18" charset="0"/>
              <a:cs typeface="Times New Roman" pitchFamily="18" charset="0"/>
            </a:rPr>
            <a:t>разработки индивидуальной образовательной программы, ее компонентов (подэтап выявления);</a:t>
          </a:r>
          <a:endParaRPr lang="ru-RU" sz="1800" b="0" kern="1200" dirty="0"/>
        </a:p>
      </dsp:txBody>
      <dsp:txXfrm rot="-5400000">
        <a:off x="627419" y="1582083"/>
        <a:ext cx="7409036" cy="525723"/>
      </dsp:txXfrm>
    </dsp:sp>
    <dsp:sp modelId="{241B1A67-248E-4467-905C-7D4F34AFCBD0}">
      <dsp:nvSpPr>
        <dsp:cNvPr id="0" name=""/>
        <dsp:cNvSpPr/>
      </dsp:nvSpPr>
      <dsp:spPr>
        <a:xfrm rot="5400000">
          <a:off x="-134447" y="2464477"/>
          <a:ext cx="896313" cy="627419"/>
        </a:xfrm>
        <a:prstGeom prst="chevron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4</a:t>
          </a:r>
          <a:endParaRPr lang="ru-RU" sz="1700" kern="1200" dirty="0"/>
        </a:p>
      </dsp:txBody>
      <dsp:txXfrm rot="-5400000">
        <a:off x="1" y="2643740"/>
        <a:ext cx="627419" cy="268894"/>
      </dsp:txXfrm>
    </dsp:sp>
    <dsp:sp modelId="{7D60541D-5D92-4C3C-9DA6-126F6E6FA0C3}">
      <dsp:nvSpPr>
        <dsp:cNvPr id="0" name=""/>
        <dsp:cNvSpPr/>
      </dsp:nvSpPr>
      <dsp:spPr>
        <a:xfrm rot="5400000">
          <a:off x="4054855" y="-1097405"/>
          <a:ext cx="582603" cy="7437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smtClean="0">
              <a:latin typeface="Times New Roman" pitchFamily="18" charset="0"/>
              <a:cs typeface="Times New Roman" pitchFamily="18" charset="0"/>
            </a:rPr>
            <a:t>углубленную оценку выявленных детей с особыми образовательными потребностями </a:t>
          </a:r>
          <a:endParaRPr lang="ru-RU" sz="1800" b="0" kern="1200" dirty="0"/>
        </a:p>
      </dsp:txBody>
      <dsp:txXfrm rot="-5400000">
        <a:off x="627419" y="2358471"/>
        <a:ext cx="7409036" cy="525723"/>
      </dsp:txXfrm>
    </dsp:sp>
    <dsp:sp modelId="{6BA0EE89-B1E3-481F-AF13-D1B6ABF60CD0}">
      <dsp:nvSpPr>
        <dsp:cNvPr id="0" name=""/>
        <dsp:cNvSpPr/>
      </dsp:nvSpPr>
      <dsp:spPr>
        <a:xfrm rot="5400000">
          <a:off x="-134447" y="3240864"/>
          <a:ext cx="896313" cy="627419"/>
        </a:xfrm>
        <a:prstGeom prst="chevr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5</a:t>
          </a:r>
          <a:endParaRPr lang="ru-RU" sz="1700" kern="1200" dirty="0"/>
        </a:p>
      </dsp:txBody>
      <dsp:txXfrm rot="-5400000">
        <a:off x="1" y="3420127"/>
        <a:ext cx="627419" cy="268894"/>
      </dsp:txXfrm>
    </dsp:sp>
    <dsp:sp modelId="{28A9B5A8-CB90-4E74-9CFC-07E1AFBBF6EA}">
      <dsp:nvSpPr>
        <dsp:cNvPr id="0" name=""/>
        <dsp:cNvSpPr/>
      </dsp:nvSpPr>
      <dsp:spPr>
        <a:xfrm rot="5400000">
          <a:off x="4054855" y="-321018"/>
          <a:ext cx="582603" cy="7437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коллегиальное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консилиумное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обсуждение детей</a:t>
          </a:r>
          <a:endParaRPr lang="ru-RU" sz="1800" b="0" kern="1200" dirty="0"/>
        </a:p>
      </dsp:txBody>
      <dsp:txXfrm rot="-5400000">
        <a:off x="627419" y="3134858"/>
        <a:ext cx="7409036" cy="5257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50A6E-14F4-48AE-AB01-B132E4E8FBFC}">
      <dsp:nvSpPr>
        <dsp:cNvPr id="0" name=""/>
        <dsp:cNvSpPr/>
      </dsp:nvSpPr>
      <dsp:spPr>
        <a:xfrm rot="5400000">
          <a:off x="-250294" y="252791"/>
          <a:ext cx="1668627" cy="11680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 rot="-5400000">
        <a:off x="1" y="586517"/>
        <a:ext cx="1168039" cy="500588"/>
      </dsp:txXfrm>
    </dsp:sp>
    <dsp:sp modelId="{5C304785-D6CB-443E-B080-9A6A5B7AC39A}">
      <dsp:nvSpPr>
        <dsp:cNvPr id="0" name=""/>
        <dsp:cNvSpPr/>
      </dsp:nvSpPr>
      <dsp:spPr>
        <a:xfrm rot="5400000">
          <a:off x="4182175" y="-3011638"/>
          <a:ext cx="1084607" cy="7112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Исправление речевых нарушений и социализация детей с ОВЗ.</a:t>
          </a:r>
          <a:endParaRPr lang="ru-RU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8039" y="55444"/>
        <a:ext cx="7059934" cy="978715"/>
      </dsp:txXfrm>
    </dsp:sp>
    <dsp:sp modelId="{412CF612-2298-44D7-A32E-17058F456C40}">
      <dsp:nvSpPr>
        <dsp:cNvPr id="0" name=""/>
        <dsp:cNvSpPr/>
      </dsp:nvSpPr>
      <dsp:spPr>
        <a:xfrm rot="5400000">
          <a:off x="-250294" y="1728124"/>
          <a:ext cx="1668627" cy="116803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 rot="-5400000">
        <a:off x="1" y="2061850"/>
        <a:ext cx="1168039" cy="500588"/>
      </dsp:txXfrm>
    </dsp:sp>
    <dsp:sp modelId="{C92D0763-F230-40CA-8F04-FD570A2EC61C}">
      <dsp:nvSpPr>
        <dsp:cNvPr id="0" name=""/>
        <dsp:cNvSpPr/>
      </dsp:nvSpPr>
      <dsp:spPr>
        <a:xfrm rot="5400000">
          <a:off x="4182175" y="-1536306"/>
          <a:ext cx="1084607" cy="7112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Интегрировать их в группу сверстников</a:t>
          </a:r>
          <a:endParaRPr lang="ru-RU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8039" y="1530776"/>
        <a:ext cx="7059934" cy="978715"/>
      </dsp:txXfrm>
    </dsp:sp>
    <dsp:sp modelId="{70B886AC-2EA3-4084-BC70-43B29AF780F2}">
      <dsp:nvSpPr>
        <dsp:cNvPr id="0" name=""/>
        <dsp:cNvSpPr/>
      </dsp:nvSpPr>
      <dsp:spPr>
        <a:xfrm rot="5400000">
          <a:off x="-250294" y="3203457"/>
          <a:ext cx="1668627" cy="116803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 rot="-5400000">
        <a:off x="1" y="3537183"/>
        <a:ext cx="1168039" cy="500588"/>
      </dsp:txXfrm>
    </dsp:sp>
    <dsp:sp modelId="{23391A63-7C28-4EFE-8C8B-2FD1BC7FF08B}">
      <dsp:nvSpPr>
        <dsp:cNvPr id="0" name=""/>
        <dsp:cNvSpPr/>
      </dsp:nvSpPr>
      <dsp:spPr>
        <a:xfrm rot="5400000">
          <a:off x="4182175" y="-60973"/>
          <a:ext cx="1084607" cy="7112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качество коррекционно-логопедического воздействия</a:t>
          </a:r>
          <a:endParaRPr lang="ru-RU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8039" y="3006109"/>
        <a:ext cx="7059934" cy="978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1775"/>
            <a:ext cx="91567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-12700" y="0"/>
            <a:ext cx="9184132" cy="3309056"/>
            <a:chOff x="-12700" y="0"/>
            <a:chExt cx="9184132" cy="3309056"/>
          </a:xfrm>
        </p:grpSpPr>
        <p:sp>
          <p:nvSpPr>
            <p:cNvPr id="13" name="Freeform 12"/>
            <p:cNvSpPr/>
            <p:nvPr userDrawn="1"/>
          </p:nvSpPr>
          <p:spPr>
            <a:xfrm>
              <a:off x="-12700" y="0"/>
              <a:ext cx="9169400" cy="2438400"/>
            </a:xfrm>
            <a:custGeom>
              <a:avLst/>
              <a:gdLst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952500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952500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892969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892969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892969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  <a:gd name="connsiteX0" fmla="*/ 12700 w 9169400"/>
                <a:gd name="connsiteY0" fmla="*/ 0 h 952500"/>
                <a:gd name="connsiteX1" fmla="*/ 9156700 w 9169400"/>
                <a:gd name="connsiteY1" fmla="*/ 0 h 952500"/>
                <a:gd name="connsiteX2" fmla="*/ 9169400 w 9169400"/>
                <a:gd name="connsiteY2" fmla="*/ 892969 h 952500"/>
                <a:gd name="connsiteX3" fmla="*/ 0 w 9169400"/>
                <a:gd name="connsiteY3" fmla="*/ 952500 h 952500"/>
                <a:gd name="connsiteX4" fmla="*/ 12700 w 9169400"/>
                <a:gd name="connsiteY4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9400" h="952500">
                  <a:moveTo>
                    <a:pt x="12700" y="0"/>
                  </a:moveTo>
                  <a:lnTo>
                    <a:pt x="9156700" y="0"/>
                  </a:lnTo>
                  <a:lnTo>
                    <a:pt x="9169400" y="892969"/>
                  </a:lnTo>
                  <a:cubicBezTo>
                    <a:pt x="7078133" y="620118"/>
                    <a:pt x="2713567" y="997148"/>
                    <a:pt x="0" y="952500"/>
                  </a:cubicBezTo>
                  <a:lnTo>
                    <a:pt x="127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9"/>
            <p:cNvSpPr/>
            <p:nvPr userDrawn="1"/>
          </p:nvSpPr>
          <p:spPr>
            <a:xfrm>
              <a:off x="0" y="2209800"/>
              <a:ext cx="9144000" cy="1099256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426915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479669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198314 h 532422"/>
                <a:gd name="connsiteX1" fmla="*/ 0 w 546100"/>
                <a:gd name="connsiteY1" fmla="*/ 532422 h 532422"/>
                <a:gd name="connsiteX2" fmla="*/ 304906 w 546100"/>
                <a:gd name="connsiteY2" fmla="*/ 70338 h 532422"/>
                <a:gd name="connsiteX3" fmla="*/ 546100 w 546100"/>
                <a:gd name="connsiteY3" fmla="*/ 374161 h 532422"/>
                <a:gd name="connsiteX4" fmla="*/ 546100 w 546100"/>
                <a:gd name="connsiteY4" fmla="*/ 0 h 532422"/>
                <a:gd name="connsiteX5" fmla="*/ 0 w 546100"/>
                <a:gd name="connsiteY5" fmla="*/ 198314 h 532422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479669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100" h="637930">
                  <a:moveTo>
                    <a:pt x="0" y="303822"/>
                  </a:moveTo>
                  <a:lnTo>
                    <a:pt x="0" y="637930"/>
                  </a:lnTo>
                  <a:cubicBezTo>
                    <a:pt x="123631" y="651771"/>
                    <a:pt x="167623" y="334108"/>
                    <a:pt x="304906" y="175846"/>
                  </a:cubicBezTo>
                  <a:cubicBezTo>
                    <a:pt x="463427" y="-52754"/>
                    <a:pt x="520312" y="482600"/>
                    <a:pt x="546100" y="479669"/>
                  </a:cubicBezTo>
                  <a:lnTo>
                    <a:pt x="546100" y="0"/>
                  </a:lnTo>
                  <a:cubicBezTo>
                    <a:pt x="336762" y="-439615"/>
                    <a:pt x="139559" y="664307"/>
                    <a:pt x="0" y="3038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50000">
                  <a:schemeClr val="accent1">
                    <a:lumMod val="20000"/>
                    <a:lumOff val="80000"/>
                    <a:alpha val="60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  <a:alpha val="24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8"/>
            <p:cNvSpPr/>
            <p:nvPr userDrawn="1"/>
          </p:nvSpPr>
          <p:spPr>
            <a:xfrm>
              <a:off x="0" y="2108201"/>
              <a:ext cx="9144000" cy="921455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426915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100" h="637930">
                  <a:moveTo>
                    <a:pt x="0" y="303822"/>
                  </a:moveTo>
                  <a:lnTo>
                    <a:pt x="0" y="637930"/>
                  </a:lnTo>
                  <a:cubicBezTo>
                    <a:pt x="123631" y="651771"/>
                    <a:pt x="167623" y="334108"/>
                    <a:pt x="304906" y="175846"/>
                  </a:cubicBezTo>
                  <a:cubicBezTo>
                    <a:pt x="463427" y="-52754"/>
                    <a:pt x="520312" y="166077"/>
                    <a:pt x="546100" y="163146"/>
                  </a:cubicBezTo>
                  <a:lnTo>
                    <a:pt x="546100" y="0"/>
                  </a:lnTo>
                  <a:cubicBezTo>
                    <a:pt x="336762" y="-439615"/>
                    <a:pt x="139559" y="664307"/>
                    <a:pt x="0" y="30382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7"/>
            <p:cNvSpPr/>
            <p:nvPr userDrawn="1"/>
          </p:nvSpPr>
          <p:spPr>
            <a:xfrm>
              <a:off x="0" y="2044700"/>
              <a:ext cx="9171432" cy="540455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100" h="374161">
                  <a:moveTo>
                    <a:pt x="0" y="145561"/>
                  </a:moveTo>
                  <a:lnTo>
                    <a:pt x="0" y="374161"/>
                  </a:lnTo>
                  <a:cubicBezTo>
                    <a:pt x="122114" y="599017"/>
                    <a:pt x="204030" y="175847"/>
                    <a:pt x="341313" y="17585"/>
                  </a:cubicBezTo>
                  <a:cubicBezTo>
                    <a:pt x="480114" y="-87923"/>
                    <a:pt x="520312" y="60569"/>
                    <a:pt x="546100" y="57638"/>
                  </a:cubicBezTo>
                  <a:lnTo>
                    <a:pt x="546100" y="0"/>
                  </a:lnTo>
                  <a:cubicBezTo>
                    <a:pt x="372410" y="-378069"/>
                    <a:pt x="139559" y="506046"/>
                    <a:pt x="0" y="14556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8077200" cy="1371600"/>
          </a:xfrm>
        </p:spPr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192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Business lady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685800"/>
            <a:ext cx="8991600" cy="6172200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-12700" y="-12700"/>
            <a:ext cx="9156700" cy="1689100"/>
          </a:xfrm>
          <a:custGeom>
            <a:avLst/>
            <a:gdLst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0" h="114300">
                <a:moveTo>
                  <a:pt x="0" y="0"/>
                </a:moveTo>
                <a:lnTo>
                  <a:pt x="889000" y="0"/>
                </a:lnTo>
                <a:lnTo>
                  <a:pt x="889000" y="114300"/>
                </a:lnTo>
                <a:cubicBezTo>
                  <a:pt x="592667" y="114300"/>
                  <a:pt x="256876" y="57580"/>
                  <a:pt x="0" y="833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 flipH="1">
            <a:off x="0" y="1219200"/>
            <a:ext cx="9171432" cy="457200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100" h="374161">
                <a:moveTo>
                  <a:pt x="0" y="145561"/>
                </a:moveTo>
                <a:lnTo>
                  <a:pt x="0" y="374161"/>
                </a:lnTo>
                <a:cubicBezTo>
                  <a:pt x="122114" y="599017"/>
                  <a:pt x="204030" y="175847"/>
                  <a:pt x="341313" y="17585"/>
                </a:cubicBezTo>
                <a:cubicBezTo>
                  <a:pt x="480114" y="-87923"/>
                  <a:pt x="520312" y="60569"/>
                  <a:pt x="546100" y="57638"/>
                </a:cubicBezTo>
                <a:lnTo>
                  <a:pt x="546100" y="0"/>
                </a:lnTo>
                <a:cubicBezTo>
                  <a:pt x="372410" y="-378069"/>
                  <a:pt x="139559" y="506046"/>
                  <a:pt x="0" y="14556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  <a:alpha val="50000"/>
                </a:schemeClr>
              </a:gs>
              <a:gs pos="50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0" y="1237344"/>
            <a:ext cx="9144000" cy="692856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60000"/>
                  <a:lumOff val="40000"/>
                  <a:alpha val="21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0" y="1331475"/>
            <a:ext cx="9144000" cy="789425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77000">
                <a:schemeClr val="accent1">
                  <a:lumMod val="60000"/>
                  <a:lumOff val="40000"/>
                  <a:alpha val="12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-12700" y="-12700"/>
            <a:ext cx="9156700" cy="1689100"/>
          </a:xfrm>
          <a:custGeom>
            <a:avLst/>
            <a:gdLst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0" h="114300">
                <a:moveTo>
                  <a:pt x="0" y="0"/>
                </a:moveTo>
                <a:lnTo>
                  <a:pt x="889000" y="0"/>
                </a:lnTo>
                <a:lnTo>
                  <a:pt x="889000" y="114300"/>
                </a:lnTo>
                <a:cubicBezTo>
                  <a:pt x="592667" y="114300"/>
                  <a:pt x="256876" y="57580"/>
                  <a:pt x="0" y="833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 flipH="1">
            <a:off x="0" y="1219200"/>
            <a:ext cx="9171432" cy="457200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100" h="374161">
                <a:moveTo>
                  <a:pt x="0" y="145561"/>
                </a:moveTo>
                <a:lnTo>
                  <a:pt x="0" y="374161"/>
                </a:lnTo>
                <a:cubicBezTo>
                  <a:pt x="122114" y="599017"/>
                  <a:pt x="204030" y="175847"/>
                  <a:pt x="341313" y="17585"/>
                </a:cubicBezTo>
                <a:cubicBezTo>
                  <a:pt x="480114" y="-87923"/>
                  <a:pt x="520312" y="60569"/>
                  <a:pt x="546100" y="57638"/>
                </a:cubicBezTo>
                <a:lnTo>
                  <a:pt x="546100" y="0"/>
                </a:lnTo>
                <a:cubicBezTo>
                  <a:pt x="372410" y="-378069"/>
                  <a:pt x="139559" y="506046"/>
                  <a:pt x="0" y="14556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  <a:alpha val="50000"/>
                </a:schemeClr>
              </a:gs>
              <a:gs pos="50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0" y="1237344"/>
            <a:ext cx="9144000" cy="692856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60000"/>
                  <a:lumOff val="40000"/>
                  <a:alpha val="21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0" y="1331475"/>
            <a:ext cx="9144000" cy="789425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77000">
                <a:schemeClr val="accent1">
                  <a:lumMod val="60000"/>
                  <a:lumOff val="40000"/>
                  <a:alpha val="12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7" name="Picture 16" descr="Business lady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93974"/>
            <a:ext cx="1600200" cy="2064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-1" y="0"/>
            <a:ext cx="19933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reeform 17"/>
          <p:cNvSpPr/>
          <p:nvPr/>
        </p:nvSpPr>
        <p:spPr>
          <a:xfrm rot="5400000">
            <a:off x="-1180192" y="2584450"/>
            <a:ext cx="6858000" cy="1689100"/>
          </a:xfrm>
          <a:custGeom>
            <a:avLst/>
            <a:gdLst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0" h="114300">
                <a:moveTo>
                  <a:pt x="0" y="0"/>
                </a:moveTo>
                <a:lnTo>
                  <a:pt x="889000" y="0"/>
                </a:lnTo>
                <a:lnTo>
                  <a:pt x="889000" y="114300"/>
                </a:lnTo>
                <a:cubicBezTo>
                  <a:pt x="592667" y="114300"/>
                  <a:pt x="256876" y="57580"/>
                  <a:pt x="0" y="8336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 rot="16200000" flipH="1" flipV="1">
            <a:off x="-1987552" y="2978149"/>
            <a:ext cx="6858003" cy="901701"/>
            <a:chOff x="-2" y="1219200"/>
            <a:chExt cx="9171436" cy="901701"/>
          </a:xfrm>
        </p:grpSpPr>
        <p:sp>
          <p:nvSpPr>
            <p:cNvPr id="8" name="Freeform 7"/>
            <p:cNvSpPr/>
            <p:nvPr userDrawn="1"/>
          </p:nvSpPr>
          <p:spPr>
            <a:xfrm flipH="1">
              <a:off x="-1" y="1219200"/>
              <a:ext cx="9171434" cy="457200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100" h="374161">
                  <a:moveTo>
                    <a:pt x="0" y="145561"/>
                  </a:moveTo>
                  <a:lnTo>
                    <a:pt x="0" y="374161"/>
                  </a:lnTo>
                  <a:cubicBezTo>
                    <a:pt x="122114" y="599017"/>
                    <a:pt x="204030" y="175847"/>
                    <a:pt x="341313" y="17585"/>
                  </a:cubicBezTo>
                  <a:cubicBezTo>
                    <a:pt x="480114" y="-87923"/>
                    <a:pt x="520312" y="60569"/>
                    <a:pt x="546100" y="57638"/>
                  </a:cubicBezTo>
                  <a:lnTo>
                    <a:pt x="546100" y="0"/>
                  </a:lnTo>
                  <a:cubicBezTo>
                    <a:pt x="372410" y="-378069"/>
                    <a:pt x="139559" y="506046"/>
                    <a:pt x="0" y="14556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alpha val="50000"/>
                  </a:schemeClr>
                </a:gs>
                <a:gs pos="50000">
                  <a:schemeClr val="accent1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9"/>
            <p:cNvSpPr/>
            <p:nvPr userDrawn="1"/>
          </p:nvSpPr>
          <p:spPr>
            <a:xfrm flipH="1">
              <a:off x="-1" y="1237343"/>
              <a:ext cx="9171435" cy="692856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426915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177406 h 511514"/>
                <a:gd name="connsiteX1" fmla="*/ 0 w 546100"/>
                <a:gd name="connsiteY1" fmla="*/ 511514 h 511514"/>
                <a:gd name="connsiteX2" fmla="*/ 304906 w 546100"/>
                <a:gd name="connsiteY2" fmla="*/ 49430 h 511514"/>
                <a:gd name="connsiteX3" fmla="*/ 546100 w 546100"/>
                <a:gd name="connsiteY3" fmla="*/ 36730 h 511514"/>
                <a:gd name="connsiteX4" fmla="*/ 546100 w 546100"/>
                <a:gd name="connsiteY4" fmla="*/ 0 h 511514"/>
                <a:gd name="connsiteX5" fmla="*/ 0 w 546100"/>
                <a:gd name="connsiteY5" fmla="*/ 177406 h 511514"/>
                <a:gd name="connsiteX0" fmla="*/ 0 w 546100"/>
                <a:gd name="connsiteY0" fmla="*/ 177406 h 1875164"/>
                <a:gd name="connsiteX1" fmla="*/ 0 w 546100"/>
                <a:gd name="connsiteY1" fmla="*/ 511514 h 1875164"/>
                <a:gd name="connsiteX2" fmla="*/ 304906 w 546100"/>
                <a:gd name="connsiteY2" fmla="*/ 49430 h 1875164"/>
                <a:gd name="connsiteX3" fmla="*/ 546100 w 546100"/>
                <a:gd name="connsiteY3" fmla="*/ 36730 h 1875164"/>
                <a:gd name="connsiteX4" fmla="*/ 546100 w 546100"/>
                <a:gd name="connsiteY4" fmla="*/ 0 h 1875164"/>
                <a:gd name="connsiteX5" fmla="*/ 295804 w 546100"/>
                <a:gd name="connsiteY5" fmla="*/ 1875164 h 1875164"/>
                <a:gd name="connsiteX6" fmla="*/ 0 w 546100"/>
                <a:gd name="connsiteY6" fmla="*/ 177406 h 1875164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121009 h 595793"/>
                <a:gd name="connsiteX4" fmla="*/ 546100 w 546100"/>
                <a:gd name="connsiteY4" fmla="*/ 84279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121009 h 595793"/>
                <a:gd name="connsiteX4" fmla="*/ 546100 w 546100"/>
                <a:gd name="connsiteY4" fmla="*/ 84279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278165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100" h="595793">
                  <a:moveTo>
                    <a:pt x="0" y="261685"/>
                  </a:moveTo>
                  <a:lnTo>
                    <a:pt x="0" y="595793"/>
                  </a:lnTo>
                  <a:cubicBezTo>
                    <a:pt x="123631" y="609634"/>
                    <a:pt x="167623" y="291971"/>
                    <a:pt x="304906" y="133709"/>
                  </a:cubicBezTo>
                  <a:cubicBezTo>
                    <a:pt x="463427" y="-94891"/>
                    <a:pt x="520312" y="238959"/>
                    <a:pt x="546100" y="236028"/>
                  </a:cubicBezTo>
                  <a:cubicBezTo>
                    <a:pt x="546100" y="223785"/>
                    <a:pt x="546858" y="179937"/>
                    <a:pt x="546100" y="72882"/>
                  </a:cubicBezTo>
                  <a:cubicBezTo>
                    <a:pt x="521070" y="6688"/>
                    <a:pt x="420194" y="-155983"/>
                    <a:pt x="332211" y="0"/>
                  </a:cubicBezTo>
                  <a:cubicBezTo>
                    <a:pt x="241194" y="50637"/>
                    <a:pt x="84949" y="531100"/>
                    <a:pt x="0" y="26168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60000"/>
                    <a:lumOff val="40000"/>
                    <a:alpha val="21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10"/>
            <p:cNvSpPr/>
            <p:nvPr userDrawn="1"/>
          </p:nvSpPr>
          <p:spPr>
            <a:xfrm flipH="1">
              <a:off x="-2" y="1331476"/>
              <a:ext cx="9171436" cy="789425"/>
            </a:xfrm>
            <a:custGeom>
              <a:avLst/>
              <a:gdLst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0 h 228600"/>
                <a:gd name="connsiteX1" fmla="*/ 0 w 546100"/>
                <a:gd name="connsiteY1" fmla="*/ 228600 h 228600"/>
                <a:gd name="connsiteX2" fmla="*/ 546100 w 546100"/>
                <a:gd name="connsiteY2" fmla="*/ 228600 h 228600"/>
                <a:gd name="connsiteX3" fmla="*/ 546100 w 546100"/>
                <a:gd name="connsiteY3" fmla="*/ 12700 h 228600"/>
                <a:gd name="connsiteX4" fmla="*/ 0 w 546100"/>
                <a:gd name="connsiteY4" fmla="*/ 0 h 228600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374161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546100 w 546100"/>
                <a:gd name="connsiteY2" fmla="*/ 57638 h 374161"/>
                <a:gd name="connsiteX3" fmla="*/ 546100 w 546100"/>
                <a:gd name="connsiteY3" fmla="*/ 0 h 374161"/>
                <a:gd name="connsiteX4" fmla="*/ 0 w 546100"/>
                <a:gd name="connsiteY4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91372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374161"/>
                <a:gd name="connsiteX1" fmla="*/ 0 w 546100"/>
                <a:gd name="connsiteY1" fmla="*/ 374161 h 374161"/>
                <a:gd name="connsiteX2" fmla="*/ 341313 w 546100"/>
                <a:gd name="connsiteY2" fmla="*/ 17585 h 374161"/>
                <a:gd name="connsiteX3" fmla="*/ 546100 w 546100"/>
                <a:gd name="connsiteY3" fmla="*/ 57638 h 374161"/>
                <a:gd name="connsiteX4" fmla="*/ 546100 w 546100"/>
                <a:gd name="connsiteY4" fmla="*/ 0 h 374161"/>
                <a:gd name="connsiteX5" fmla="*/ 0 w 546100"/>
                <a:gd name="connsiteY5" fmla="*/ 145561 h 374161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57638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145561 h 479669"/>
                <a:gd name="connsiteX1" fmla="*/ 0 w 546100"/>
                <a:gd name="connsiteY1" fmla="*/ 479669 h 479669"/>
                <a:gd name="connsiteX2" fmla="*/ 341313 w 546100"/>
                <a:gd name="connsiteY2" fmla="*/ 17585 h 479669"/>
                <a:gd name="connsiteX3" fmla="*/ 546100 w 546100"/>
                <a:gd name="connsiteY3" fmla="*/ 426915 h 479669"/>
                <a:gd name="connsiteX4" fmla="*/ 546100 w 546100"/>
                <a:gd name="connsiteY4" fmla="*/ 0 h 479669"/>
                <a:gd name="connsiteX5" fmla="*/ 0 w 546100"/>
                <a:gd name="connsiteY5" fmla="*/ 145561 h 479669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58517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41313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0 w 546100"/>
                <a:gd name="connsiteY5" fmla="*/ 303822 h 637930"/>
                <a:gd name="connsiteX0" fmla="*/ 0 w 546100"/>
                <a:gd name="connsiteY0" fmla="*/ 177406 h 511514"/>
                <a:gd name="connsiteX1" fmla="*/ 0 w 546100"/>
                <a:gd name="connsiteY1" fmla="*/ 511514 h 511514"/>
                <a:gd name="connsiteX2" fmla="*/ 304906 w 546100"/>
                <a:gd name="connsiteY2" fmla="*/ 49430 h 511514"/>
                <a:gd name="connsiteX3" fmla="*/ 546100 w 546100"/>
                <a:gd name="connsiteY3" fmla="*/ 36730 h 511514"/>
                <a:gd name="connsiteX4" fmla="*/ 546100 w 546100"/>
                <a:gd name="connsiteY4" fmla="*/ 0 h 511514"/>
                <a:gd name="connsiteX5" fmla="*/ 0 w 546100"/>
                <a:gd name="connsiteY5" fmla="*/ 177406 h 511514"/>
                <a:gd name="connsiteX0" fmla="*/ 0 w 546100"/>
                <a:gd name="connsiteY0" fmla="*/ 177406 h 1875164"/>
                <a:gd name="connsiteX1" fmla="*/ 0 w 546100"/>
                <a:gd name="connsiteY1" fmla="*/ 511514 h 1875164"/>
                <a:gd name="connsiteX2" fmla="*/ 304906 w 546100"/>
                <a:gd name="connsiteY2" fmla="*/ 49430 h 1875164"/>
                <a:gd name="connsiteX3" fmla="*/ 546100 w 546100"/>
                <a:gd name="connsiteY3" fmla="*/ 36730 h 1875164"/>
                <a:gd name="connsiteX4" fmla="*/ 546100 w 546100"/>
                <a:gd name="connsiteY4" fmla="*/ 0 h 1875164"/>
                <a:gd name="connsiteX5" fmla="*/ 295804 w 546100"/>
                <a:gd name="connsiteY5" fmla="*/ 1875164 h 1875164"/>
                <a:gd name="connsiteX6" fmla="*/ 0 w 546100"/>
                <a:gd name="connsiteY6" fmla="*/ 177406 h 1875164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121009 h 595793"/>
                <a:gd name="connsiteX4" fmla="*/ 546100 w 546100"/>
                <a:gd name="connsiteY4" fmla="*/ 84279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121009 h 595793"/>
                <a:gd name="connsiteX4" fmla="*/ 546100 w 546100"/>
                <a:gd name="connsiteY4" fmla="*/ 84279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163146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303822 h 637930"/>
                <a:gd name="connsiteX1" fmla="*/ 0 w 546100"/>
                <a:gd name="connsiteY1" fmla="*/ 637930 h 637930"/>
                <a:gd name="connsiteX2" fmla="*/ 304906 w 546100"/>
                <a:gd name="connsiteY2" fmla="*/ 175846 h 637930"/>
                <a:gd name="connsiteX3" fmla="*/ 546100 w 546100"/>
                <a:gd name="connsiteY3" fmla="*/ 278165 h 637930"/>
                <a:gd name="connsiteX4" fmla="*/ 546100 w 546100"/>
                <a:gd name="connsiteY4" fmla="*/ 0 h 637930"/>
                <a:gd name="connsiteX5" fmla="*/ 332211 w 546100"/>
                <a:gd name="connsiteY5" fmla="*/ 42137 h 637930"/>
                <a:gd name="connsiteX6" fmla="*/ 0 w 546100"/>
                <a:gd name="connsiteY6" fmla="*/ 303822 h 637930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  <a:gd name="connsiteX0" fmla="*/ 0 w 546100"/>
                <a:gd name="connsiteY0" fmla="*/ 261685 h 595793"/>
                <a:gd name="connsiteX1" fmla="*/ 0 w 546100"/>
                <a:gd name="connsiteY1" fmla="*/ 595793 h 595793"/>
                <a:gd name="connsiteX2" fmla="*/ 304906 w 546100"/>
                <a:gd name="connsiteY2" fmla="*/ 133709 h 595793"/>
                <a:gd name="connsiteX3" fmla="*/ 546100 w 546100"/>
                <a:gd name="connsiteY3" fmla="*/ 236028 h 595793"/>
                <a:gd name="connsiteX4" fmla="*/ 546100 w 546100"/>
                <a:gd name="connsiteY4" fmla="*/ 72882 h 595793"/>
                <a:gd name="connsiteX5" fmla="*/ 332211 w 546100"/>
                <a:gd name="connsiteY5" fmla="*/ 0 h 595793"/>
                <a:gd name="connsiteX6" fmla="*/ 0 w 546100"/>
                <a:gd name="connsiteY6" fmla="*/ 261685 h 59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100" h="595793">
                  <a:moveTo>
                    <a:pt x="0" y="261685"/>
                  </a:moveTo>
                  <a:lnTo>
                    <a:pt x="0" y="595793"/>
                  </a:lnTo>
                  <a:cubicBezTo>
                    <a:pt x="123631" y="609634"/>
                    <a:pt x="167623" y="291971"/>
                    <a:pt x="304906" y="133709"/>
                  </a:cubicBezTo>
                  <a:cubicBezTo>
                    <a:pt x="463427" y="-94891"/>
                    <a:pt x="520312" y="238959"/>
                    <a:pt x="546100" y="236028"/>
                  </a:cubicBezTo>
                  <a:cubicBezTo>
                    <a:pt x="546100" y="223785"/>
                    <a:pt x="546858" y="179937"/>
                    <a:pt x="546100" y="72882"/>
                  </a:cubicBezTo>
                  <a:cubicBezTo>
                    <a:pt x="521070" y="6688"/>
                    <a:pt x="420194" y="-155983"/>
                    <a:pt x="332211" y="0"/>
                  </a:cubicBezTo>
                  <a:cubicBezTo>
                    <a:pt x="241194" y="50637"/>
                    <a:pt x="84949" y="531100"/>
                    <a:pt x="0" y="261685"/>
                  </a:cubicBezTo>
                  <a:close/>
                </a:path>
              </a:pathLst>
            </a:custGeom>
            <a:gradFill>
              <a:gsLst>
                <a:gs pos="77000">
                  <a:schemeClr val="accent1">
                    <a:lumMod val="60000"/>
                    <a:lumOff val="40000"/>
                    <a:alpha val="12000"/>
                  </a:schemeClr>
                </a:gs>
                <a:gs pos="50000">
                  <a:schemeClr val="accent1"/>
                </a:gs>
                <a:gs pos="0">
                  <a:schemeClr val="accent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6858000" cy="1143000"/>
          </a:xfrm>
        </p:spPr>
        <p:txBody>
          <a:bodyPr/>
          <a:lstStyle>
            <a:lvl1pPr>
              <a:defRPr b="1">
                <a:solidFill>
                  <a:sysClr val="windowText" lastClr="00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934200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-12700" y="-12700"/>
            <a:ext cx="9156700" cy="1689100"/>
          </a:xfrm>
          <a:custGeom>
            <a:avLst/>
            <a:gdLst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0" h="114300">
                <a:moveTo>
                  <a:pt x="0" y="0"/>
                </a:moveTo>
                <a:lnTo>
                  <a:pt x="889000" y="0"/>
                </a:lnTo>
                <a:lnTo>
                  <a:pt x="889000" y="114300"/>
                </a:lnTo>
                <a:cubicBezTo>
                  <a:pt x="592667" y="114300"/>
                  <a:pt x="256876" y="57580"/>
                  <a:pt x="0" y="833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 flipH="1">
            <a:off x="0" y="1219200"/>
            <a:ext cx="9171432" cy="457200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100" h="374161">
                <a:moveTo>
                  <a:pt x="0" y="145561"/>
                </a:moveTo>
                <a:lnTo>
                  <a:pt x="0" y="374161"/>
                </a:lnTo>
                <a:cubicBezTo>
                  <a:pt x="122114" y="599017"/>
                  <a:pt x="204030" y="175847"/>
                  <a:pt x="341313" y="17585"/>
                </a:cubicBezTo>
                <a:cubicBezTo>
                  <a:pt x="480114" y="-87923"/>
                  <a:pt x="520312" y="60569"/>
                  <a:pt x="546100" y="57638"/>
                </a:cubicBezTo>
                <a:lnTo>
                  <a:pt x="546100" y="0"/>
                </a:lnTo>
                <a:cubicBezTo>
                  <a:pt x="372410" y="-378069"/>
                  <a:pt x="139559" y="506046"/>
                  <a:pt x="0" y="14556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  <a:alpha val="50000"/>
                </a:schemeClr>
              </a:gs>
              <a:gs pos="50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0" y="1237344"/>
            <a:ext cx="9144000" cy="692856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60000"/>
                  <a:lumOff val="40000"/>
                  <a:alpha val="21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0" y="1331475"/>
            <a:ext cx="9144000" cy="789425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77000">
                <a:schemeClr val="accent1">
                  <a:lumMod val="60000"/>
                  <a:lumOff val="40000"/>
                  <a:alpha val="12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5" descr="\\Zion\customservices\Clients3\CREATIVE_SERVICES\STOCK_PHOTOS\Big Stock Photos\USED\USED_I_bigstockphoto_Beautiful_Woman_106002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 t="-33333"/>
          <a:stretch>
            <a:fillRect/>
          </a:stretch>
        </p:blipFill>
        <p:spPr bwMode="auto">
          <a:xfrm>
            <a:off x="-1" y="1209675"/>
            <a:ext cx="4038601" cy="304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clear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usiness lady.png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>
          <a:xfrm>
            <a:off x="0" y="685800"/>
            <a:ext cx="8991600" cy="6172200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-12700" y="-12700"/>
            <a:ext cx="9156700" cy="1689100"/>
          </a:xfrm>
          <a:custGeom>
            <a:avLst/>
            <a:gdLst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114300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  <a:gd name="connsiteX0" fmla="*/ 0 w 889000"/>
              <a:gd name="connsiteY0" fmla="*/ 0 h 114300"/>
              <a:gd name="connsiteX1" fmla="*/ 889000 w 889000"/>
              <a:gd name="connsiteY1" fmla="*/ 0 h 114300"/>
              <a:gd name="connsiteX2" fmla="*/ 889000 w 889000"/>
              <a:gd name="connsiteY2" fmla="*/ 114300 h 114300"/>
              <a:gd name="connsiteX3" fmla="*/ 0 w 889000"/>
              <a:gd name="connsiteY3" fmla="*/ 83362 h 114300"/>
              <a:gd name="connsiteX4" fmla="*/ 0 w 8890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0" h="114300">
                <a:moveTo>
                  <a:pt x="0" y="0"/>
                </a:moveTo>
                <a:lnTo>
                  <a:pt x="889000" y="0"/>
                </a:lnTo>
                <a:lnTo>
                  <a:pt x="889000" y="114300"/>
                </a:lnTo>
                <a:cubicBezTo>
                  <a:pt x="592667" y="114300"/>
                  <a:pt x="256876" y="57580"/>
                  <a:pt x="0" y="833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>
            <a:off x="0" y="1219200"/>
            <a:ext cx="9171432" cy="457200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100" h="374161">
                <a:moveTo>
                  <a:pt x="0" y="145561"/>
                </a:moveTo>
                <a:lnTo>
                  <a:pt x="0" y="374161"/>
                </a:lnTo>
                <a:cubicBezTo>
                  <a:pt x="122114" y="599017"/>
                  <a:pt x="204030" y="175847"/>
                  <a:pt x="341313" y="17585"/>
                </a:cubicBezTo>
                <a:cubicBezTo>
                  <a:pt x="480114" y="-87923"/>
                  <a:pt x="520312" y="60569"/>
                  <a:pt x="546100" y="57638"/>
                </a:cubicBezTo>
                <a:lnTo>
                  <a:pt x="546100" y="0"/>
                </a:lnTo>
                <a:cubicBezTo>
                  <a:pt x="372410" y="-378069"/>
                  <a:pt x="139559" y="506046"/>
                  <a:pt x="0" y="145561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  <a:alpha val="50000"/>
                </a:schemeClr>
              </a:gs>
              <a:gs pos="50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0" y="1237344"/>
            <a:ext cx="9144000" cy="692856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60000"/>
                  <a:lumOff val="40000"/>
                  <a:alpha val="21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0" y="1331475"/>
            <a:ext cx="9144000" cy="789425"/>
          </a:xfrm>
          <a:custGeom>
            <a:avLst/>
            <a:gdLst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0 h 228600"/>
              <a:gd name="connsiteX1" fmla="*/ 0 w 546100"/>
              <a:gd name="connsiteY1" fmla="*/ 228600 h 228600"/>
              <a:gd name="connsiteX2" fmla="*/ 546100 w 546100"/>
              <a:gd name="connsiteY2" fmla="*/ 228600 h 228600"/>
              <a:gd name="connsiteX3" fmla="*/ 546100 w 546100"/>
              <a:gd name="connsiteY3" fmla="*/ 12700 h 228600"/>
              <a:gd name="connsiteX4" fmla="*/ 0 w 546100"/>
              <a:gd name="connsiteY4" fmla="*/ 0 h 228600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374161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546100 w 546100"/>
              <a:gd name="connsiteY2" fmla="*/ 57638 h 374161"/>
              <a:gd name="connsiteX3" fmla="*/ 546100 w 546100"/>
              <a:gd name="connsiteY3" fmla="*/ 0 h 374161"/>
              <a:gd name="connsiteX4" fmla="*/ 0 w 546100"/>
              <a:gd name="connsiteY4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91372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374161"/>
              <a:gd name="connsiteX1" fmla="*/ 0 w 546100"/>
              <a:gd name="connsiteY1" fmla="*/ 374161 h 374161"/>
              <a:gd name="connsiteX2" fmla="*/ 341313 w 546100"/>
              <a:gd name="connsiteY2" fmla="*/ 17585 h 374161"/>
              <a:gd name="connsiteX3" fmla="*/ 546100 w 546100"/>
              <a:gd name="connsiteY3" fmla="*/ 57638 h 374161"/>
              <a:gd name="connsiteX4" fmla="*/ 546100 w 546100"/>
              <a:gd name="connsiteY4" fmla="*/ 0 h 374161"/>
              <a:gd name="connsiteX5" fmla="*/ 0 w 546100"/>
              <a:gd name="connsiteY5" fmla="*/ 145561 h 374161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57638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145561 h 479669"/>
              <a:gd name="connsiteX1" fmla="*/ 0 w 546100"/>
              <a:gd name="connsiteY1" fmla="*/ 479669 h 479669"/>
              <a:gd name="connsiteX2" fmla="*/ 341313 w 546100"/>
              <a:gd name="connsiteY2" fmla="*/ 17585 h 479669"/>
              <a:gd name="connsiteX3" fmla="*/ 546100 w 546100"/>
              <a:gd name="connsiteY3" fmla="*/ 426915 h 479669"/>
              <a:gd name="connsiteX4" fmla="*/ 546100 w 546100"/>
              <a:gd name="connsiteY4" fmla="*/ 0 h 479669"/>
              <a:gd name="connsiteX5" fmla="*/ 0 w 546100"/>
              <a:gd name="connsiteY5" fmla="*/ 145561 h 479669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58517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41313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0 w 546100"/>
              <a:gd name="connsiteY5" fmla="*/ 303822 h 637930"/>
              <a:gd name="connsiteX0" fmla="*/ 0 w 546100"/>
              <a:gd name="connsiteY0" fmla="*/ 177406 h 511514"/>
              <a:gd name="connsiteX1" fmla="*/ 0 w 546100"/>
              <a:gd name="connsiteY1" fmla="*/ 511514 h 511514"/>
              <a:gd name="connsiteX2" fmla="*/ 304906 w 546100"/>
              <a:gd name="connsiteY2" fmla="*/ 49430 h 511514"/>
              <a:gd name="connsiteX3" fmla="*/ 546100 w 546100"/>
              <a:gd name="connsiteY3" fmla="*/ 36730 h 511514"/>
              <a:gd name="connsiteX4" fmla="*/ 546100 w 546100"/>
              <a:gd name="connsiteY4" fmla="*/ 0 h 511514"/>
              <a:gd name="connsiteX5" fmla="*/ 0 w 546100"/>
              <a:gd name="connsiteY5" fmla="*/ 177406 h 511514"/>
              <a:gd name="connsiteX0" fmla="*/ 0 w 546100"/>
              <a:gd name="connsiteY0" fmla="*/ 177406 h 1875164"/>
              <a:gd name="connsiteX1" fmla="*/ 0 w 546100"/>
              <a:gd name="connsiteY1" fmla="*/ 511514 h 1875164"/>
              <a:gd name="connsiteX2" fmla="*/ 304906 w 546100"/>
              <a:gd name="connsiteY2" fmla="*/ 49430 h 1875164"/>
              <a:gd name="connsiteX3" fmla="*/ 546100 w 546100"/>
              <a:gd name="connsiteY3" fmla="*/ 36730 h 1875164"/>
              <a:gd name="connsiteX4" fmla="*/ 546100 w 546100"/>
              <a:gd name="connsiteY4" fmla="*/ 0 h 1875164"/>
              <a:gd name="connsiteX5" fmla="*/ 295804 w 546100"/>
              <a:gd name="connsiteY5" fmla="*/ 1875164 h 1875164"/>
              <a:gd name="connsiteX6" fmla="*/ 0 w 546100"/>
              <a:gd name="connsiteY6" fmla="*/ 177406 h 1875164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121009 h 595793"/>
              <a:gd name="connsiteX4" fmla="*/ 546100 w 546100"/>
              <a:gd name="connsiteY4" fmla="*/ 84279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163146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303822 h 637930"/>
              <a:gd name="connsiteX1" fmla="*/ 0 w 546100"/>
              <a:gd name="connsiteY1" fmla="*/ 637930 h 637930"/>
              <a:gd name="connsiteX2" fmla="*/ 304906 w 546100"/>
              <a:gd name="connsiteY2" fmla="*/ 175846 h 637930"/>
              <a:gd name="connsiteX3" fmla="*/ 546100 w 546100"/>
              <a:gd name="connsiteY3" fmla="*/ 278165 h 637930"/>
              <a:gd name="connsiteX4" fmla="*/ 546100 w 546100"/>
              <a:gd name="connsiteY4" fmla="*/ 0 h 637930"/>
              <a:gd name="connsiteX5" fmla="*/ 332211 w 546100"/>
              <a:gd name="connsiteY5" fmla="*/ 42137 h 637930"/>
              <a:gd name="connsiteX6" fmla="*/ 0 w 546100"/>
              <a:gd name="connsiteY6" fmla="*/ 303822 h 637930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  <a:gd name="connsiteX0" fmla="*/ 0 w 546100"/>
              <a:gd name="connsiteY0" fmla="*/ 261685 h 595793"/>
              <a:gd name="connsiteX1" fmla="*/ 0 w 546100"/>
              <a:gd name="connsiteY1" fmla="*/ 595793 h 595793"/>
              <a:gd name="connsiteX2" fmla="*/ 304906 w 546100"/>
              <a:gd name="connsiteY2" fmla="*/ 133709 h 595793"/>
              <a:gd name="connsiteX3" fmla="*/ 546100 w 546100"/>
              <a:gd name="connsiteY3" fmla="*/ 236028 h 595793"/>
              <a:gd name="connsiteX4" fmla="*/ 546100 w 546100"/>
              <a:gd name="connsiteY4" fmla="*/ 72882 h 595793"/>
              <a:gd name="connsiteX5" fmla="*/ 332211 w 546100"/>
              <a:gd name="connsiteY5" fmla="*/ 0 h 595793"/>
              <a:gd name="connsiteX6" fmla="*/ 0 w 546100"/>
              <a:gd name="connsiteY6" fmla="*/ 261685 h 595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100" h="595793">
                <a:moveTo>
                  <a:pt x="0" y="261685"/>
                </a:moveTo>
                <a:lnTo>
                  <a:pt x="0" y="595793"/>
                </a:lnTo>
                <a:cubicBezTo>
                  <a:pt x="123631" y="609634"/>
                  <a:pt x="167623" y="291971"/>
                  <a:pt x="304906" y="133709"/>
                </a:cubicBezTo>
                <a:cubicBezTo>
                  <a:pt x="463427" y="-94891"/>
                  <a:pt x="520312" y="238959"/>
                  <a:pt x="546100" y="236028"/>
                </a:cubicBezTo>
                <a:cubicBezTo>
                  <a:pt x="546100" y="223785"/>
                  <a:pt x="546858" y="179937"/>
                  <a:pt x="546100" y="72882"/>
                </a:cubicBezTo>
                <a:cubicBezTo>
                  <a:pt x="521070" y="6688"/>
                  <a:pt x="420194" y="-155983"/>
                  <a:pt x="332211" y="0"/>
                </a:cubicBezTo>
                <a:cubicBezTo>
                  <a:pt x="241194" y="50637"/>
                  <a:pt x="84949" y="531100"/>
                  <a:pt x="0" y="261685"/>
                </a:cubicBezTo>
                <a:close/>
              </a:path>
            </a:pathLst>
          </a:custGeom>
          <a:gradFill>
            <a:gsLst>
              <a:gs pos="77000">
                <a:schemeClr val="accent1">
                  <a:lumMod val="60000"/>
                  <a:lumOff val="40000"/>
                  <a:alpha val="12000"/>
                </a:schemeClr>
              </a:gs>
              <a:gs pos="50000">
                <a:schemeClr val="accent1"/>
              </a:gs>
              <a:gs pos="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12352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8B778E0-5F03-4E44-913E-092DDC9AA2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491FFF6-ABCB-49FC-851C-876998B01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4400" b="1" kern="1200" dirty="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5929330"/>
            <a:ext cx="2780920" cy="9286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Чекусова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Михайловна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142852"/>
            <a:ext cx="7772400" cy="18722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itchFamily="18" charset="0"/>
              </a:rPr>
              <a:t>«Коррекционно-логопедическое сопровождение детей с речевыми нарушениями в условиях инклюзивного процесса»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96392" y="6165304"/>
            <a:ext cx="3203848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</a:rPr>
              <a:t>г. Ростов-на-Дону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2022 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199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1008112"/>
          </a:xfrm>
        </p:spPr>
        <p:txBody>
          <a:bodyPr>
            <a:no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itchFamily="18" charset="0"/>
              </a:rPr>
              <a:t>Основные технологии коррекционно-логопедического сопровождения инклюзивного процесса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609654051"/>
              </p:ext>
            </p:extLst>
          </p:nvPr>
        </p:nvGraphicFramePr>
        <p:xfrm>
          <a:off x="323528" y="162880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3336139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условиях реализации требований ФГОС ДО наиболее актуальны технологии:</a:t>
            </a:r>
            <a:endParaRPr lang="ru-RU" sz="3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8229600" cy="4536504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организация занятий в форме различных игр или включение в занятия игровых приемов и ситуаций: «Птицеферма», «Что как звучит» и т.п.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стержнем является самостоятельная деятельность детей – исследовательская, познавательная, продуктивная в процессе, которой ребенок познает окружающий мир и воплощает новые знания в реальны продукты). Создание проектов с детьми: «Моя волшебная буква», «Времена года» и т.п.</a:t>
            </a:r>
            <a:endParaRPr lang="ru-RU" i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Информационно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коммуникационная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использование ИКТ может быть в разных в вариантах, может применяться для ведения документации и портфолио, работа с родителями, использование с детьми занятия с мультимедийной поддержкой включают фотографии, видеоролики, видеофрагменты, логопедические игры, дидактические и развивающие компьютерные игры и т.п.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), что будем использовать – это мультимедиа и интерактивную доску,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DVD и CD,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Оздоровительносберегающая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технология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включение в логопедические занятия оздоровительных техник по дыханию, голосу, развитию общей мелкой артикуляционной моторики и массажи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): например дыхательная гимнастика, бодрящая гимнастика и т.п.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2294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236376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748282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этап: Подготовительный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1440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определение целей и форм взаимодействия между субъектами процесса. Процессы соответствия и согласования потребностей и запросов обучающихся и родителей с возможностями ОУ в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(подготовительный) – 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– предполагает первичный анализ всех компонентов, составляющих основу коррекционно-логопедического сопровождения.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932174053"/>
              </p:ext>
            </p:extLst>
          </p:nvPr>
        </p:nvGraphicFramePr>
        <p:xfrm>
          <a:off x="539552" y="2780928"/>
          <a:ext cx="8064896" cy="40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19099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этап: Основной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68052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– разработка и реализация программ сотрудничества между всеми участниками инклюзивного образовательного процесса, программ и форм коррекционно-логопедического сопровождения.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втором этапе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осуществляется определение целевых ориентиров комплексного коррекционно-логопедического сопровождения в рамках разрабатываемой адаптированной образовательной программы или программы индивидуального сопровождения. 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этого этапа являются целостная адаптированная (индивидуально ориентированная) образовательная программа во всех своих компонентах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ее реализация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3860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этап: Заключительный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060848"/>
            <a:ext cx="8856984" cy="46805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– подведение итогов коррекционно-логопедического сопровождения детей с речевыми нарушениями, социального партнерства ДОУ и 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заключительном этапе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коррекционно-логопедического сопровождения происходит  анализ эффективности деятельности учителя-логопеда, отдельных специалистов консилиума и оценка эффективности сопровождения ребенка в целом во всех его аспектах.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188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446564103"/>
              </p:ext>
            </p:extLst>
          </p:nvPr>
        </p:nvGraphicFramePr>
        <p:xfrm>
          <a:off x="467544" y="1844824"/>
          <a:ext cx="8280920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68859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784976" cy="3096344"/>
          </a:xfrm>
        </p:spPr>
        <p:txBody>
          <a:bodyPr>
            <a:normAutofit/>
          </a:bodyPr>
          <a:lstStyle/>
          <a:p>
            <a:r>
              <a:rPr lang="ru-RU" sz="7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70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6931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Тема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Научный руководитель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Авторы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Предполагаемое место реализации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Адрес проведения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1.Актуальность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Цель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Задачи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Содержание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Технологии реализации 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 подготовительный; основной; заключительный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7.Ожидаемые результаты</a:t>
            </a:r>
          </a:p>
        </p:txBody>
      </p:sp>
    </p:spTree>
    <p:extLst>
      <p:ext uri="{BB962C8B-B14F-4D97-AF65-F5344CB8AC3E}">
        <p14:creationId xmlns="" xmlns:p14="http://schemas.microsoft.com/office/powerpoint/2010/main" val="47896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452060326"/>
              </p:ext>
            </p:extLst>
          </p:nvPr>
        </p:nvGraphicFramePr>
        <p:xfrm>
          <a:off x="467544" y="1700808"/>
          <a:ext cx="7824192" cy="485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754917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проекта: Актуальность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988840"/>
            <a:ext cx="8424936" cy="33123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«…никто не задумывается, что «особый» ребенок имеет право на полноценное проживание детства — общение со сверстниками, игры и развлечения, заботу и внимание родных, не преследующих ежеминутно коррекционные цели»  </a:t>
            </a:r>
          </a:p>
          <a:p>
            <a:pPr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Н. Н. </a:t>
            </a:r>
            <a:r>
              <a:rPr lang="ru-RU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Малофеев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</a:p>
        </p:txBody>
      </p:sp>
    </p:spTree>
    <p:extLst>
      <p:ext uri="{BB962C8B-B14F-4D97-AF65-F5344CB8AC3E}">
        <p14:creationId xmlns="" xmlns:p14="http://schemas.microsoft.com/office/powerpoint/2010/main" val="20641104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1845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857520803"/>
              </p:ext>
            </p:extLst>
          </p:nvPr>
        </p:nvGraphicFramePr>
        <p:xfrm>
          <a:off x="107504" y="1484784"/>
          <a:ext cx="892899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12803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323528" y="1700808"/>
            <a:ext cx="8424936" cy="3816424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проектирование модели коррекционно-логопедического сопровождения детей с речевыми нарушениями, максимально обеспечивающей создание условий для преодоления речевых нарушений,  развития и социализации ребенка. </a:t>
            </a:r>
          </a:p>
        </p:txBody>
      </p:sp>
    </p:spTree>
    <p:extLst>
      <p:ext uri="{BB962C8B-B14F-4D97-AF65-F5344CB8AC3E}">
        <p14:creationId xmlns="" xmlns:p14="http://schemas.microsoft.com/office/powerpoint/2010/main" val="11417373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2962672" cy="85010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386826139"/>
              </p:ext>
            </p:extLst>
          </p:nvPr>
        </p:nvGraphicFramePr>
        <p:xfrm>
          <a:off x="395536" y="1397000"/>
          <a:ext cx="828092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127335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05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14" name="Picture 6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780462"/>
            <a:ext cx="9144000" cy="604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89993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52128"/>
          </a:xfrm>
        </p:spPr>
        <p:txBody>
          <a:bodyPr>
            <a:no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Взаимосвязь, взаимодействие всех субъектов, принимающих участие в обучении, воспитании: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752528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Узкие специалисты ОУ (музыкальный руководитель, педагог физвоспитания)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Администрация ОУ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 групп и дополнительного образования.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 психолог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Медицинский работник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Помощники воспитателя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 к работе по устранению речевых нарушений должен быть комплексным.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Такое взаимодействие помогает обеспечивать осуществление индивидуально-ориентированной психолого-медико-педагогической помощи детям с учётом особенностей психофизического развития и индивидуальных возможностей, а значит, стабильную результативность логопедических занятий.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816643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TS010241383</Template>
  <TotalTime>355</TotalTime>
  <Words>1044</Words>
  <Application>Microsoft Office PowerPoint</Application>
  <PresentationFormat>Экран (4:3)</PresentationFormat>
  <Paragraphs>118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Presentation3</vt:lpstr>
      <vt:lpstr>Слайд 1</vt:lpstr>
      <vt:lpstr>План проекта</vt:lpstr>
      <vt:lpstr>Общие сведения</vt:lpstr>
      <vt:lpstr>Характеристика проекта: Актуальность</vt:lpstr>
      <vt:lpstr>Актуальность</vt:lpstr>
      <vt:lpstr>Цель проекта</vt:lpstr>
      <vt:lpstr>Задачи</vt:lpstr>
      <vt:lpstr>Содержание проекта</vt:lpstr>
      <vt:lpstr>Взаимосвязь, взаимодействие всех субъектов, принимающих участие в обучении, воспитании:</vt:lpstr>
      <vt:lpstr>Основные технологии коррекционно-логопедического сопровождения инклюзивного процесса</vt:lpstr>
      <vt:lpstr>В условиях реализации требований ФГОС ДО наиболее актуальны технологии:</vt:lpstr>
      <vt:lpstr>Этапы работы:</vt:lpstr>
      <vt:lpstr>1 этап: Подготовительный</vt:lpstr>
      <vt:lpstr>2 этап: Основной</vt:lpstr>
      <vt:lpstr>3 этап: Заключительный</vt:lpstr>
      <vt:lpstr>Ожидаемые результаты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агентство по образованию  ФГО ВС «Южный федеральный университет» Факультет педагогики и практической психологии  Отделение специального образования Кафедра коррекционной педагогики</dc:title>
  <dc:creator>Хома</dc:creator>
  <cp:lastModifiedBy>Наталья</cp:lastModifiedBy>
  <cp:revision>27</cp:revision>
  <dcterms:created xsi:type="dcterms:W3CDTF">2016-11-27T19:07:56Z</dcterms:created>
  <dcterms:modified xsi:type="dcterms:W3CDTF">2023-02-14T20:59:06Z</dcterms:modified>
</cp:coreProperties>
</file>