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6" autoAdjust="0"/>
    <p:restoredTop sz="94763" autoAdjust="0"/>
  </p:normalViewPr>
  <p:slideViewPr>
    <p:cSldViewPr>
      <p:cViewPr varScale="1">
        <p:scale>
          <a:sx n="47" d="100"/>
          <a:sy n="47" d="100"/>
        </p:scale>
        <p:origin x="130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453FA7-C6A8-42CE-8639-984520854CF3}" type="datetimeFigureOut">
              <a:rPr lang="ru-RU" smtClean="0"/>
              <a:pPr/>
              <a:t>ср 15.02.23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A3DA3D-9773-458A-9F00-BD0A0500F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Admin\Downloads\Baba_yaga_-_Esli_vy_ne_tak_uzh_boites_kacsheya_ili_barmaleya_i_BABU_YAGU..._(iPleer.fm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Pesenka_kolobka_-_pesnya_iz_m_f_(iPleer.fm).mp3" TargetMode="Externa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C:\Users\Admin\Music\&#1053;&#1086;&#1074;&#1072;&#1103;%20&#1087;&#1072;&#1087;&#1082;&#1072;\Zvuki_lesa_-_..._(iPlayer.fm).mp3" TargetMode="External"/><Relationship Id="rId7" Type="http://schemas.openxmlformats.org/officeDocument/2006/relationships/image" Target="../media/image7.png"/><Relationship Id="rId2" Type="http://schemas.openxmlformats.org/officeDocument/2006/relationships/audio" Target="file:///C:\Users\Admin\Music\&#1053;&#1086;&#1074;&#1072;&#1103;%20&#1087;&#1072;&#1087;&#1082;&#1072;\detskaya_-_gribochki_(iPlayer.fm).mp3" TargetMode="External"/><Relationship Id="rId1" Type="http://schemas.openxmlformats.org/officeDocument/2006/relationships/audio" Target="file:///C:\Users\Admin\Downloads\Pesenka_kolobka_-_pesnya_iz_m_f_(iPleer.fm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Alyona_Stiharyova_-_Veselaya_zaryadka_pesenka-igra.Bodraya_(iPleer.fm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ru-RU" b="1" i="1" dirty="0" smtClean="0">
                <a:cs typeface="Adobe Naskh Medium" pitchFamily="50" charset="-78"/>
              </a:rPr>
              <a:t>ЧУДЕСА  ЛЕТА</a:t>
            </a:r>
            <a:endParaRPr lang="ru-RU" b="1" i="1" dirty="0">
              <a:cs typeface="Adobe Naskh Medium" pitchFamily="50" charset="-78"/>
            </a:endParaRPr>
          </a:p>
        </p:txBody>
      </p:sp>
      <p:pic>
        <p:nvPicPr>
          <p:cNvPr id="4" name="Содержимое 3" descr="c2b0d1c29421b25a6e71e7a942f30929.jpg"/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909" y="1600200"/>
            <a:ext cx="6447132" cy="4495800"/>
          </a:xfrm>
        </p:spPr>
      </p:pic>
      <p:pic>
        <p:nvPicPr>
          <p:cNvPr id="6" name="Baba_yaga_-_Esli_vy_ne_tak_uzh_boites_kacsheya_ili_barmaleya_i_BABU_YAGU...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06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m3dqiltf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395" y="0"/>
            <a:ext cx="5215209" cy="6858000"/>
          </a:xfrm>
          <a:prstGeom prst="rect">
            <a:avLst/>
          </a:prstGeom>
        </p:spPr>
      </p:pic>
      <p:pic>
        <p:nvPicPr>
          <p:cNvPr id="3" name="Pesenka_kolobka_-_pesnya_iz_m_f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0"/>
            <a:ext cx="5286412" cy="6908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a3321_9c16520e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0"/>
            <a:ext cx="5143536" cy="7276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rfpMynFE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681" y="0"/>
            <a:ext cx="510063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9492425_2-pervyy-den-v-l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320788_455ade548cc0ba4f9d14e51a3fc047e2_80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93986"/>
            <a:ext cx="7358114" cy="6129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364_8501769534327976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500042"/>
            <a:ext cx="4691583" cy="5929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ost-925608-13181820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esenka_kolobka_-_pesnya_iz_m_f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detskaya_-_gribochki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Zvuki_lesa_-_..._(iPlayer.f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98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9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once18(2)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-642966"/>
            <a:ext cx="6858000" cy="6858000"/>
          </a:xfrm>
          <a:prstGeom prst="rect">
            <a:avLst/>
          </a:prstGeom>
        </p:spPr>
      </p:pic>
      <p:pic>
        <p:nvPicPr>
          <p:cNvPr id="3" name="Рисунок 2" descr="42355289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3786190"/>
            <a:ext cx="7358114" cy="2714644"/>
          </a:xfrm>
          <a:prstGeom prst="rect">
            <a:avLst/>
          </a:prstGeom>
        </p:spPr>
      </p:pic>
      <p:pic>
        <p:nvPicPr>
          <p:cNvPr id="4" name="Alyona_Stiharyova_-_Veselaya_zaryadka_pesenka-igra.Bodraya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6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54@ FB LL-700x70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0"/>
            <a:ext cx="4628356" cy="666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gusi-lebedi._arhangelsk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8143_27364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575"/>
            <a:ext cx="9144000" cy="6756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xresdefaul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3176ce7f17400ee3453e8e912c351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9225" y="0"/>
            <a:ext cx="528554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30020f_pageCov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8842"/>
            <a:ext cx="9144000" cy="6040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158</TotalTime>
  <Words>2</Words>
  <Application>Microsoft Office PowerPoint</Application>
  <PresentationFormat>Экран (4:3)</PresentationFormat>
  <Paragraphs>1</Paragraphs>
  <Slides>17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Adobe Naskh Medium</vt:lpstr>
      <vt:lpstr>Arial</vt:lpstr>
      <vt:lpstr>Calibri</vt:lpstr>
      <vt:lpstr>Tw Cen MT</vt:lpstr>
      <vt:lpstr>Wingdings</vt:lpstr>
      <vt:lpstr>Wingdings 2</vt:lpstr>
      <vt:lpstr>Тема Office</vt:lpstr>
      <vt:lpstr>Обычная</vt:lpstr>
      <vt:lpstr>ЧУДЕСА  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ilha.bolh@yandex.ru</cp:lastModifiedBy>
  <cp:revision>17</cp:revision>
  <dcterms:created xsi:type="dcterms:W3CDTF">2017-06-25T13:07:11Z</dcterms:created>
  <dcterms:modified xsi:type="dcterms:W3CDTF">2023-02-15T16:09:38Z</dcterms:modified>
</cp:coreProperties>
</file>