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60" r:id="rId2"/>
    <p:sldId id="261" r:id="rId3"/>
    <p:sldId id="262" r:id="rId4"/>
    <p:sldId id="263" r:id="rId5"/>
    <p:sldId id="265" r:id="rId6"/>
    <p:sldId id="266" r:id="rId7"/>
    <p:sldId id="264"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1D8BD707-D9CF-40AE-B4C6-C98DA3205C09}" type="datetimeFigureOut">
              <a:rPr lang="en-US" smtClean="0"/>
              <a:pPr/>
              <a:t>10/17/2022</a:t>
            </a:fld>
            <a:endParaRPr lang="en-US"/>
          </a:p>
        </p:txBody>
      </p:sp>
      <p:sp>
        <p:nvSpPr>
          <p:cNvPr id="19" name="Нижний колонтитул 18"/>
          <p:cNvSpPr>
            <a:spLocks noGrp="1"/>
          </p:cNvSpPr>
          <p:nvPr>
            <p:ph type="ftr" sz="quarter" idx="11"/>
          </p:nvPr>
        </p:nvSpPr>
        <p:spPr/>
        <p:txBody>
          <a:bodyPr/>
          <a:lstStyle/>
          <a:p>
            <a:endParaRPr lang="en-US"/>
          </a:p>
        </p:txBody>
      </p:sp>
      <p:sp>
        <p:nvSpPr>
          <p:cNvPr id="27" name="Номер слайда 26"/>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D8BD707-D9CF-40AE-B4C6-C98DA3205C09}" type="datetimeFigureOut">
              <a:rPr lang="en-US" smtClean="0"/>
              <a:pPr/>
              <a:t>10/17/2022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D8BD707-D9CF-40AE-B4C6-C98DA3205C09}" type="datetimeFigureOut">
              <a:rPr lang="en-US" smtClean="0"/>
              <a:pPr/>
              <a:t>10/17/2022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D8BD707-D9CF-40AE-B4C6-C98DA3205C09}" type="datetimeFigureOut">
              <a:rPr lang="en-US" smtClean="0"/>
              <a:pPr/>
              <a:t>10/17/2022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1D8BD707-D9CF-40AE-B4C6-C98DA3205C09}" type="datetimeFigureOut">
              <a:rPr lang="en-US" smtClean="0"/>
              <a:pPr/>
              <a:t>10/17/2022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1D8BD707-D9CF-40AE-B4C6-C98DA3205C09}" type="datetimeFigureOut">
              <a:rPr lang="en-US" smtClean="0"/>
              <a:pPr/>
              <a:t>10/17/2022</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1D8BD707-D9CF-40AE-B4C6-C98DA3205C09}" type="datetimeFigureOut">
              <a:rPr lang="en-US" smtClean="0"/>
              <a:pPr/>
              <a:t>10/17/2022</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1D8BD707-D9CF-40AE-B4C6-C98DA3205C09}" type="datetimeFigureOut">
              <a:rPr lang="en-US" smtClean="0"/>
              <a:pPr/>
              <a:t>10/17/2022</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D8BD707-D9CF-40AE-B4C6-C98DA3205C09}" type="datetimeFigureOut">
              <a:rPr lang="en-US" smtClean="0"/>
              <a:pPr/>
              <a:t>10/17/2022</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1D8BD707-D9CF-40AE-B4C6-C98DA3205C09}" type="datetimeFigureOut">
              <a:rPr lang="en-US" smtClean="0"/>
              <a:pPr/>
              <a:t>10/17/2022</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1D8BD707-D9CF-40AE-B4C6-C98DA3205C09}" type="datetimeFigureOut">
              <a:rPr lang="en-US" smtClean="0"/>
              <a:pPr/>
              <a:t>10/17/2022</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a:xfrm>
            <a:off x="8077200" y="6356350"/>
            <a:ext cx="609600" cy="365125"/>
          </a:xfrm>
        </p:spPr>
        <p:txBody>
          <a:bodyPr/>
          <a:lstStyle/>
          <a:p>
            <a:fld id="{B6F15528-21DE-4FAA-801E-634DDDAF4B2B}" type="slidenum">
              <a:rPr lang="en-US" smtClean="0"/>
              <a:pPr/>
              <a:t>‹#›</a:t>
            </a:fld>
            <a:endParaRPr lang="en-US"/>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D8BD707-D9CF-40AE-B4C6-C98DA3205C09}" type="datetimeFigureOut">
              <a:rPr lang="en-US" smtClean="0"/>
              <a:pPr/>
              <a:t>10/17/2022</a:t>
            </a:fld>
            <a:endParaRPr lang="en-US"/>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pPr/>
              <a:t>‹#›</a:t>
            </a:fld>
            <a:endParaRPr lang="en-US"/>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914400" y="304800"/>
            <a:ext cx="7848600" cy="1542288"/>
          </a:xfrm>
        </p:spPr>
        <p:txBody>
          <a:bodyPr>
            <a:noAutofit/>
          </a:bodyPr>
          <a:lstStyle/>
          <a:p>
            <a:pPr algn="ctr"/>
            <a:r>
              <a:rPr lang="ru-RU" sz="3600" dirty="0" smtClean="0"/>
              <a:t>Дидактическая игра «Собери достопримечательности города Сызрани</a:t>
            </a:r>
            <a:r>
              <a:rPr lang="ru-RU" sz="4000" dirty="0" smtClean="0"/>
              <a:t>»</a:t>
            </a:r>
            <a:endParaRPr lang="ru-RU" sz="4000"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1905000" y="1828800"/>
            <a:ext cx="5364692" cy="3841945"/>
          </a:xfrm>
          <a:prstGeom prst="rect">
            <a:avLst/>
          </a:prstGeom>
          <a:noFill/>
          <a:ln w="9525">
            <a:noFill/>
            <a:miter lim="800000"/>
            <a:headEnd/>
            <a:tailEnd/>
          </a:ln>
          <a:effectLst/>
        </p:spPr>
      </p:pic>
      <p:sp>
        <p:nvSpPr>
          <p:cNvPr id="6" name="Прямоугольник 5"/>
          <p:cNvSpPr/>
          <p:nvPr/>
        </p:nvSpPr>
        <p:spPr>
          <a:xfrm>
            <a:off x="4114800" y="5638800"/>
            <a:ext cx="4572000" cy="923330"/>
          </a:xfrm>
          <a:prstGeom prst="rect">
            <a:avLst/>
          </a:prstGeom>
        </p:spPr>
        <p:txBody>
          <a:bodyPr>
            <a:spAutoFit/>
          </a:bodyPr>
          <a:lstStyle/>
          <a:p>
            <a:r>
              <a:rPr lang="ru-RU" dirty="0" smtClean="0">
                <a:latin typeface="Times New Roman" pitchFamily="18" charset="0"/>
                <a:cs typeface="Times New Roman" pitchFamily="18" charset="0"/>
              </a:rPr>
              <a:t>Воспитатель: Арифуллина </a:t>
            </a:r>
            <a:r>
              <a:rPr lang="ru-RU" dirty="0" err="1" smtClean="0">
                <a:latin typeface="Times New Roman" pitchFamily="18" charset="0"/>
                <a:cs typeface="Times New Roman" pitchFamily="18" charset="0"/>
              </a:rPr>
              <a:t>Эльмира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Мавлютовна</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ГБОУ СОШ № 30 СП Детский сад №3</a:t>
            </a:r>
            <a:endParaRPr lang="ru-RU"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600" dirty="0" smtClean="0"/>
              <a:t>Дидактическая игра «Собери достопримечательности города Сызрани»</a:t>
            </a:r>
            <a:endParaRPr lang="ru-RU" sz="3600" dirty="0"/>
          </a:p>
        </p:txBody>
      </p:sp>
      <p:sp>
        <p:nvSpPr>
          <p:cNvPr id="3" name="Содержимое 2"/>
          <p:cNvSpPr>
            <a:spLocks noGrp="1"/>
          </p:cNvSpPr>
          <p:nvPr>
            <p:ph idx="1"/>
          </p:nvPr>
        </p:nvSpPr>
        <p:spPr/>
        <p:txBody>
          <a:bodyPr/>
          <a:lstStyle/>
          <a:p>
            <a:r>
              <a:rPr lang="ru-RU" dirty="0" smtClean="0"/>
              <a:t>Цель игры: </a:t>
            </a:r>
          </a:p>
          <a:p>
            <a:r>
              <a:rPr lang="ru-RU" dirty="0" smtClean="0"/>
              <a:t>Закрепить знания детей о достопримечательности города</a:t>
            </a:r>
          </a:p>
          <a:p>
            <a:r>
              <a:rPr lang="ru-RU" dirty="0" smtClean="0"/>
              <a:t>Развивать память, внимание, мышление</a:t>
            </a:r>
          </a:p>
          <a:p>
            <a:r>
              <a:rPr lang="ru-RU" dirty="0" smtClean="0"/>
              <a:t>Упражнять детей в составлении целой картинки из отдельных частей</a:t>
            </a:r>
          </a:p>
          <a:p>
            <a:r>
              <a:rPr lang="ru-RU" dirty="0" smtClean="0"/>
              <a:t>Через содержание картинок закрепить знания детей о родном городе</a:t>
            </a:r>
          </a:p>
          <a:p>
            <a:r>
              <a:rPr lang="ru-RU" dirty="0" smtClean="0"/>
              <a:t>Воспитывать любовь и уважение к родному городу</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81000"/>
            <a:ext cx="8229600" cy="990600"/>
          </a:xfrm>
        </p:spPr>
        <p:txBody>
          <a:bodyPr/>
          <a:lstStyle/>
          <a:p>
            <a:pPr algn="ctr"/>
            <a:r>
              <a:rPr lang="ru-RU" dirty="0" smtClean="0"/>
              <a:t>Правила игры</a:t>
            </a:r>
            <a:endParaRPr lang="ru-RU" dirty="0"/>
          </a:p>
        </p:txBody>
      </p:sp>
      <p:sp>
        <p:nvSpPr>
          <p:cNvPr id="3" name="Содержимое 2"/>
          <p:cNvSpPr>
            <a:spLocks noGrp="1"/>
          </p:cNvSpPr>
          <p:nvPr>
            <p:ph idx="1"/>
          </p:nvPr>
        </p:nvSpPr>
        <p:spPr>
          <a:xfrm>
            <a:off x="457200" y="1524000"/>
            <a:ext cx="8229600" cy="4800600"/>
          </a:xfrm>
        </p:spPr>
        <p:txBody>
          <a:bodyPr/>
          <a:lstStyle/>
          <a:p>
            <a:r>
              <a:rPr lang="ru-RU" dirty="0" smtClean="0"/>
              <a:t>Игра состоит из 9 кубиков с изображение города, </a:t>
            </a:r>
          </a:p>
          <a:p>
            <a:r>
              <a:rPr lang="ru-RU" dirty="0" smtClean="0"/>
              <a:t>6 контрольных картинок с теми же изображениями.</a:t>
            </a:r>
          </a:p>
          <a:p>
            <a:r>
              <a:rPr lang="ru-RU" dirty="0" smtClean="0"/>
              <a:t>дети рассматривают и запоминают образец картинки с достопримечательностями Сызрани. </a:t>
            </a:r>
          </a:p>
          <a:p>
            <a:r>
              <a:rPr lang="ru-RU" dirty="0" smtClean="0"/>
              <a:t>Самостоятельно составляют картинку из кубиков.</a:t>
            </a:r>
          </a:p>
          <a:p>
            <a:pPr>
              <a:buNone/>
            </a:pPr>
            <a:r>
              <a:rPr lang="ru-RU" dirty="0" smtClean="0"/>
              <a:t> </a:t>
            </a:r>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972312"/>
          </a:xfrm>
        </p:spPr>
        <p:txBody>
          <a:bodyPr/>
          <a:lstStyle/>
          <a:p>
            <a:pPr algn="ctr"/>
            <a:r>
              <a:rPr lang="ru-RU" dirty="0" smtClean="0"/>
              <a:t>Правила игры</a:t>
            </a:r>
            <a:endParaRPr lang="ru-RU" dirty="0"/>
          </a:p>
        </p:txBody>
      </p:sp>
      <p:sp>
        <p:nvSpPr>
          <p:cNvPr id="3" name="Содержимое 2"/>
          <p:cNvSpPr>
            <a:spLocks noGrp="1"/>
          </p:cNvSpPr>
          <p:nvPr>
            <p:ph idx="1"/>
          </p:nvPr>
        </p:nvSpPr>
        <p:spPr/>
        <p:txBody>
          <a:bodyPr>
            <a:normAutofit lnSpcReduction="10000"/>
          </a:bodyPr>
          <a:lstStyle/>
          <a:p>
            <a:r>
              <a:rPr lang="ru-RU" dirty="0" smtClean="0"/>
              <a:t>Игра состоит из шести кубиков и картинками о достопримечательностях города. Педагог с детьми рассматривают картинки. Дошкольник называет, какие интересные здания изображены на них, при затруднении педагог помогает. Дошкольник выбирает картинку, по которой будет собирать кубики. Если ребенок самостоятельно пытается собрать картинку, это поощряется похвалой. После того, как картинка собрана, педагог уточняет, что собрал ребенок. Один ребенок может собрать все 6 картинок или собирают по очереди.</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Д</a:t>
            </a:r>
            <a:r>
              <a:rPr lang="ru-RU" dirty="0" smtClean="0"/>
              <a:t>остопримечательности</a:t>
            </a:r>
            <a:endParaRPr lang="ru-RU"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914400" y="1935163"/>
            <a:ext cx="7391399" cy="4389437"/>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Сызранский Кремль</a:t>
            </a:r>
            <a:endParaRPr lang="ru-RU" dirty="0"/>
          </a:p>
        </p:txBody>
      </p:sp>
      <p:pic>
        <p:nvPicPr>
          <p:cNvPr id="1026" name="Picture 2" descr="D:\Эльмира\Изображения\телефон апрель 22\Camera\20220413_162627.jpg"/>
          <p:cNvPicPr>
            <a:picLocks noGrp="1" noChangeAspect="1" noChangeArrowheads="1"/>
          </p:cNvPicPr>
          <p:nvPr>
            <p:ph sz="half" idx="1"/>
          </p:nvPr>
        </p:nvPicPr>
        <p:blipFill>
          <a:blip r:embed="rId2" cstate="print"/>
          <a:srcRect/>
          <a:stretch>
            <a:fillRect/>
          </a:stretch>
        </p:blipFill>
        <p:spPr bwMode="auto">
          <a:xfrm>
            <a:off x="457200" y="2438400"/>
            <a:ext cx="4038600" cy="3213894"/>
          </a:xfrm>
          <a:prstGeom prst="rect">
            <a:avLst/>
          </a:prstGeom>
          <a:noFill/>
        </p:spPr>
      </p:pic>
      <p:pic>
        <p:nvPicPr>
          <p:cNvPr id="1027" name="Picture 3"/>
          <p:cNvPicPr>
            <a:picLocks noGrp="1" noChangeAspect="1" noChangeArrowheads="1"/>
          </p:cNvPicPr>
          <p:nvPr>
            <p:ph sz="half" idx="2"/>
          </p:nvPr>
        </p:nvPicPr>
        <p:blipFill>
          <a:blip r:embed="rId3" cstate="print"/>
          <a:srcRect/>
          <a:stretch>
            <a:fillRect/>
          </a:stretch>
        </p:blipFill>
        <p:spPr bwMode="auto">
          <a:xfrm>
            <a:off x="5004792" y="1920875"/>
            <a:ext cx="3325416" cy="4433888"/>
          </a:xfrm>
          <a:prstGeom prst="rect">
            <a:avLst/>
          </a:prstGeom>
          <a:noFill/>
          <a:ln w="9525">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 y="0"/>
            <a:ext cx="8915400" cy="2895600"/>
          </a:xfrm>
        </p:spPr>
        <p:txBody>
          <a:bodyPr>
            <a:normAutofit/>
          </a:bodyPr>
          <a:lstStyle/>
          <a:p>
            <a:pPr algn="ctr"/>
            <a:r>
              <a:rPr lang="ru-RU" dirty="0" smtClean="0">
                <a:latin typeface="Times New Roman" pitchFamily="18" charset="0"/>
                <a:cs typeface="Times New Roman" pitchFamily="18" charset="0"/>
              </a:rPr>
              <a:t>Спасибо за </a:t>
            </a:r>
            <a:r>
              <a:rPr lang="ru-RU" dirty="0" smtClean="0">
                <a:latin typeface="Times New Roman" pitchFamily="18" charset="0"/>
                <a:cs typeface="Times New Roman" pitchFamily="18" charset="0"/>
              </a:rPr>
              <a:t>внимание!</a:t>
            </a:r>
            <a:endParaRPr lang="ru-RU" dirty="0"/>
          </a:p>
        </p:txBody>
      </p:sp>
      <p:sp>
        <p:nvSpPr>
          <p:cNvPr id="3" name="Содержимое 2"/>
          <p:cNvSpPr>
            <a:spLocks noGrp="1"/>
          </p:cNvSpPr>
          <p:nvPr>
            <p:ph idx="1"/>
          </p:nvPr>
        </p:nvSpPr>
        <p:spPr/>
        <p:txBody>
          <a:bodyPr/>
          <a:lstStyle/>
          <a:p>
            <a:pPr>
              <a:buNone/>
            </a:pPr>
            <a:r>
              <a:rPr lang="ru-RU" sz="1800" b="1" dirty="0" smtClean="0">
                <a:latin typeface="Times New Roman" pitchFamily="18" charset="0"/>
              </a:rPr>
              <a:t> </a:t>
            </a:r>
          </a:p>
          <a:p>
            <a:pPr>
              <a:buNone/>
            </a:pPr>
            <a:endParaRPr lang="ru-RU" sz="1800" b="1" dirty="0" smtClean="0">
              <a:latin typeface="Times New Roman" pitchFamily="18" charset="0"/>
            </a:endParaRPr>
          </a:p>
          <a:p>
            <a:pPr>
              <a:buNone/>
            </a:pPr>
            <a:endParaRPr lang="ru-RU" sz="1800" b="1" dirty="0" smtClean="0">
              <a:latin typeface="Times New Roman" pitchFamily="18" charset="0"/>
            </a:endParaRPr>
          </a:p>
          <a:p>
            <a:pPr>
              <a:buNone/>
            </a:pPr>
            <a:endParaRPr lang="ru-RU" sz="1800" b="1" dirty="0" smtClean="0">
              <a:latin typeface="Times New Roman" pitchFamily="18" charset="0"/>
            </a:endParaRPr>
          </a:p>
          <a:p>
            <a:pPr>
              <a:buNone/>
            </a:pPr>
            <a:endParaRPr lang="ru-RU" sz="1800" b="1" dirty="0" smtClean="0">
              <a:latin typeface="Times New Roman" pitchFamily="18" charset="0"/>
            </a:endParaRPr>
          </a:p>
          <a:p>
            <a:pPr>
              <a:buNone/>
            </a:pPr>
            <a:endParaRPr lang="ru-RU" sz="1800" b="1" dirty="0" smtClean="0">
              <a:latin typeface="Times New Roman" pitchFamily="18" charset="0"/>
            </a:endParaRPr>
          </a:p>
          <a:p>
            <a:pPr>
              <a:buNone/>
            </a:pPr>
            <a:endParaRPr lang="ru-RU" sz="1800" b="1" dirty="0" smtClean="0">
              <a:latin typeface="Times New Roman" pitchFamily="18" charset="0"/>
            </a:endParaRPr>
          </a:p>
          <a:p>
            <a:pPr>
              <a:buNone/>
            </a:pPr>
            <a:endParaRPr lang="ru-RU" sz="1800" b="1" dirty="0" smtClean="0">
              <a:latin typeface="Times New Roman" pitchFamily="18" charset="0"/>
            </a:endParaRPr>
          </a:p>
          <a:p>
            <a:pPr>
              <a:buNone/>
            </a:pPr>
            <a:endParaRPr lang="ru-RU" sz="1800" b="1" dirty="0" smtClean="0">
              <a:latin typeface="Times New Roman" pitchFamily="18" charset="0"/>
            </a:endParaRPr>
          </a:p>
          <a:p>
            <a:pPr>
              <a:buNone/>
            </a:pPr>
            <a:endParaRPr lang="ru-RU" sz="1800" b="1" dirty="0" smtClean="0">
              <a:latin typeface="Times New Roman" pitchFamily="18" charset="0"/>
            </a:endParaRPr>
          </a:p>
          <a:p>
            <a:pPr>
              <a:buNone/>
            </a:pPr>
            <a:endParaRPr lang="ru-RU" sz="1800" b="1" dirty="0" smtClean="0">
              <a:latin typeface="Times New Roman" pitchFamily="18" charset="0"/>
            </a:endParaRPr>
          </a:p>
          <a:p>
            <a:pPr algn="ctr">
              <a:buNone/>
            </a:pPr>
            <a:r>
              <a:rPr lang="ru-RU" sz="1800" b="1" dirty="0" smtClean="0">
                <a:latin typeface="Times New Roman" pitchFamily="18" charset="0"/>
              </a:rPr>
              <a:t>Все фото предоставлены с согласия родителей законных представителей</a:t>
            </a:r>
          </a:p>
          <a:p>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211</TotalTime>
  <Words>202</Words>
  <Application>Microsoft Office PowerPoint</Application>
  <PresentationFormat>Экран (4:3)</PresentationFormat>
  <Paragraphs>33</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Поток</vt:lpstr>
      <vt:lpstr>Дидактическая игра «Собери достопримечательности города Сызрани»</vt:lpstr>
      <vt:lpstr>Дидактическая игра «Собери достопримечательности города Сызрани»</vt:lpstr>
      <vt:lpstr>Правила игры</vt:lpstr>
      <vt:lpstr>Правила игры</vt:lpstr>
      <vt:lpstr>Достопримечательности</vt:lpstr>
      <vt:lpstr>Сызранский Кремль</vt:lpstr>
      <vt:lpstr>Спасибо за внимание!</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Дидактическая игра «Собери достопримечательности города Сызрани»</dc:title>
  <dc:creator>admin</dc:creator>
  <cp:lastModifiedBy>Арифуллина Эльмира</cp:lastModifiedBy>
  <cp:revision>24</cp:revision>
  <dcterms:created xsi:type="dcterms:W3CDTF">2006-08-16T00:00:00Z</dcterms:created>
  <dcterms:modified xsi:type="dcterms:W3CDTF">2022-10-17T09:14:39Z</dcterms:modified>
</cp:coreProperties>
</file>