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7" r:id="rId2"/>
    <p:sldId id="271" r:id="rId3"/>
    <p:sldId id="272" r:id="rId4"/>
    <p:sldId id="273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7" r:id="rId14"/>
    <p:sldId id="268" r:id="rId15"/>
    <p:sldId id="269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62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1ACEF1-17B4-4640-BCF7-8F642245507D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F40D1E-463F-4BFC-83A5-351CF5CC7C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29621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Был утвержден в 1785г.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F40D1E-463F-4BFC-83A5-351CF5CC7C48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38987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C18C9-956E-4877-9262-0992ADC2F033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BAA48-AF6C-4F55-93B1-696999F615B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C18C9-956E-4877-9262-0992ADC2F033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BAA48-AF6C-4F55-93B1-696999F615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C18C9-956E-4877-9262-0992ADC2F033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BAA48-AF6C-4F55-93B1-696999F615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C18C9-956E-4877-9262-0992ADC2F033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BAA48-AF6C-4F55-93B1-696999F615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C18C9-956E-4877-9262-0992ADC2F033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456BAA48-AF6C-4F55-93B1-696999F615B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C18C9-956E-4877-9262-0992ADC2F033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BAA48-AF6C-4F55-93B1-696999F615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C18C9-956E-4877-9262-0992ADC2F033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BAA48-AF6C-4F55-93B1-696999F615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C18C9-956E-4877-9262-0992ADC2F033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BAA48-AF6C-4F55-93B1-696999F615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C18C9-956E-4877-9262-0992ADC2F033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BAA48-AF6C-4F55-93B1-696999F615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C18C9-956E-4877-9262-0992ADC2F033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BAA48-AF6C-4F55-93B1-696999F615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C18C9-956E-4877-9262-0992ADC2F033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BAA48-AF6C-4F55-93B1-696999F615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D8C18C9-956E-4877-9262-0992ADC2F033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56BAA48-AF6C-4F55-93B1-696999F615B9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Экскурсия по городу Ачинску</a:t>
            </a:r>
            <a:endParaRPr lang="ru-RU" dirty="0"/>
          </a:p>
        </p:txBody>
      </p:sp>
      <p:pic>
        <p:nvPicPr>
          <p:cNvPr id="4" name="Объект 3" descr="http://i1.r24.me/NPGzyV0SZSEI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26758" y="1600200"/>
            <a:ext cx="7090484" cy="47085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33061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Памятники павшим в боях за Родину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 descr="http://im3.turbina.ru/photos.4/5/9/1/2/0/1602195/big.photo/Atchinsk-krupnyy-gorod.jpg"/>
          <p:cNvPicPr>
            <a:picLocks noGrp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556792"/>
            <a:ext cx="4104456" cy="496855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Объект 7" descr="http://s00.yaplakal.com/pics/pics_preview/6/9/6/1755696.jpg"/>
          <p:cNvPicPr>
            <a:picLocks noGrp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5025" y="1484785"/>
            <a:ext cx="4041775" cy="3600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721429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Памятник «Скорбящая мать»</a:t>
            </a:r>
            <a:endParaRPr lang="ru-RU" dirty="0"/>
          </a:p>
        </p:txBody>
      </p:sp>
      <p:pic>
        <p:nvPicPr>
          <p:cNvPr id="4" name="Объект 3" descr="http://www.aksobor.ru/art/93/4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556792"/>
            <a:ext cx="8748463" cy="53012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297309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Бульвар имени </a:t>
            </a:r>
            <a:r>
              <a:rPr lang="ru-RU" dirty="0" err="1" smtClean="0"/>
              <a:t>Б.Богаткова</a:t>
            </a:r>
            <a:endParaRPr lang="ru-RU" dirty="0"/>
          </a:p>
        </p:txBody>
      </p:sp>
      <p:pic>
        <p:nvPicPr>
          <p:cNvPr id="4" name="Объект 3" descr="http://achinsk-city.ru/gallery/achinsk/16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39886"/>
            <a:ext cx="8229600" cy="495746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728031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Заводы Ачинска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 </a:t>
            </a:r>
            <a:r>
              <a:rPr lang="ru-RU" dirty="0" smtClean="0"/>
              <a:t>             НПЗ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                     АГК</a:t>
            </a:r>
            <a:endParaRPr lang="ru-RU" dirty="0"/>
          </a:p>
        </p:txBody>
      </p:sp>
      <p:pic>
        <p:nvPicPr>
          <p:cNvPr id="7" name="Объект 6" descr="http://poli.ru/uploads/25112014/562c64758e26ad280e711bdeb670dd4d.jpg"/>
          <p:cNvPicPr>
            <a:picLocks noGrp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276872"/>
            <a:ext cx="4032448" cy="3816424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Объект 7" descr="http://mtdata.ru/u23/photoC861/20495471321-0/original.jpeg"/>
          <p:cNvPicPr>
            <a:picLocks noGrp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4706" y="4213663"/>
            <a:ext cx="102413" cy="61036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http://mtdata.ru/u23/photoC861/20495471321-0/original.jpe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348880"/>
            <a:ext cx="3888432" cy="38164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764878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«Старый центр»- историческая часть города</a:t>
            </a:r>
            <a:endParaRPr lang="ru-RU" dirty="0"/>
          </a:p>
        </p:txBody>
      </p:sp>
      <p:pic>
        <p:nvPicPr>
          <p:cNvPr id="5" name="Объект 4" descr="http://zapad24.ru/uploads/posts/2012-09/1346737291_img_9175.jpg"/>
          <p:cNvPicPr>
            <a:picLocks noGrp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628801"/>
            <a:ext cx="4388296" cy="309634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Объект 5" descr="http://m-group.vsuet.ru/wp-content/uploads/2014/11/Cqw4AgypW7U-300x199.jpg"/>
          <p:cNvPicPr>
            <a:picLocks noGrp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599530"/>
            <a:ext cx="4104456" cy="284569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090059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Железнодорожный вокзал</a:t>
            </a:r>
            <a:endParaRPr lang="ru-RU" dirty="0"/>
          </a:p>
        </p:txBody>
      </p:sp>
      <p:pic>
        <p:nvPicPr>
          <p:cNvPr id="4" name="Объект 3" descr="http://1line.info/images/2016/10/IMG_3616-1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28800"/>
            <a:ext cx="8496944" cy="5229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480237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r>
              <a:rPr lang="ru-RU" sz="2000" dirty="0" smtClean="0"/>
              <a:t>Составила: </a:t>
            </a:r>
            <a:r>
              <a:rPr lang="ru-RU" sz="2000" dirty="0" err="1" smtClean="0"/>
              <a:t>Пихтарь</a:t>
            </a:r>
            <a:r>
              <a:rPr lang="ru-RU" sz="2000" dirty="0" smtClean="0"/>
              <a:t> Н.А.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9695674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Герб Ачинска</a:t>
            </a:r>
            <a:endParaRPr lang="ru-RU" dirty="0"/>
          </a:p>
        </p:txBody>
      </p:sp>
      <p:pic>
        <p:nvPicPr>
          <p:cNvPr id="1026" name="Picture 2" descr="C:\Users\МВидео\Desktop\Без названия.pn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700808"/>
            <a:ext cx="3816424" cy="4797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46901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Мэр города</a:t>
            </a:r>
            <a:endParaRPr lang="ru-RU" dirty="0"/>
          </a:p>
        </p:txBody>
      </p:sp>
      <p:pic>
        <p:nvPicPr>
          <p:cNvPr id="2050" name="Picture 2" descr="C:\Users\МВидео\Desktop\889c9d395783a40507d900263e0e195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873250"/>
            <a:ext cx="6096000" cy="4162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90147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Таким был </a:t>
            </a:r>
            <a:r>
              <a:rPr lang="ru-RU" smtClean="0"/>
              <a:t>наш город</a:t>
            </a:r>
            <a:endParaRPr lang="ru-RU"/>
          </a:p>
        </p:txBody>
      </p:sp>
      <p:pic>
        <p:nvPicPr>
          <p:cNvPr id="3074" name="Picture 2" descr="C:\Users\МВидео\Desktop\Без названия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772816"/>
            <a:ext cx="7488831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92782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Фонтан-место отдыха горожан</a:t>
            </a:r>
            <a:endParaRPr lang="ru-RU" dirty="0"/>
          </a:p>
        </p:txBody>
      </p:sp>
      <p:pic>
        <p:nvPicPr>
          <p:cNvPr id="4" name="Объект 3" descr="http://im3.turbina.ru/photos.4/1/0/2/2/0/1602201/big.photo/Atchinsk-krupnyy-gorod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556792"/>
            <a:ext cx="8496944" cy="50405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049053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Дворец </a:t>
            </a:r>
            <a:r>
              <a:rPr lang="ru-RU" dirty="0" err="1" smtClean="0"/>
              <a:t>кульуры</a:t>
            </a:r>
            <a:endParaRPr lang="ru-RU" dirty="0"/>
          </a:p>
        </p:txBody>
      </p:sp>
      <p:pic>
        <p:nvPicPr>
          <p:cNvPr id="4" name="Объект 3" descr="http://mtdata.ru/u24/photoB3AE/20326304960-0/original.jpe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628800"/>
            <a:ext cx="8784976" cy="50405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990181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Собор Казанской иконы Божьей Матери</a:t>
            </a:r>
            <a:endParaRPr lang="ru-RU" dirty="0"/>
          </a:p>
        </p:txBody>
      </p:sp>
      <p:pic>
        <p:nvPicPr>
          <p:cNvPr id="4" name="Объект 3" descr="https://www.tourprom.ru/site_media/images/poiphoto/01_7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510" y="1600200"/>
            <a:ext cx="7814979" cy="47085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770779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Здание драматического театра</a:t>
            </a:r>
            <a:endParaRPr lang="ru-RU" dirty="0"/>
          </a:p>
        </p:txBody>
      </p:sp>
      <p:pic>
        <p:nvPicPr>
          <p:cNvPr id="4" name="Объект 3" descr="Драматический театр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84784"/>
            <a:ext cx="8568952" cy="52565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897271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Спортивный комплекс «Звёздный»</a:t>
            </a:r>
            <a:endParaRPr lang="ru-RU" dirty="0"/>
          </a:p>
        </p:txBody>
      </p:sp>
      <p:pic>
        <p:nvPicPr>
          <p:cNvPr id="4" name="Объект 3" descr="http://s019.radikal.ru/i644/1203/97/6748aa41a7d5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556792"/>
            <a:ext cx="8856984" cy="51845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4543922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49</TotalTime>
  <Words>73</Words>
  <Application>Microsoft Office PowerPoint</Application>
  <PresentationFormat>Экран (4:3)</PresentationFormat>
  <Paragraphs>23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Апекс</vt:lpstr>
      <vt:lpstr>Экскурсия по городу Ачинску</vt:lpstr>
      <vt:lpstr>Герб Ачинска</vt:lpstr>
      <vt:lpstr>Мэр города</vt:lpstr>
      <vt:lpstr>Таким был наш город</vt:lpstr>
      <vt:lpstr>Фонтан-место отдыха горожан</vt:lpstr>
      <vt:lpstr>Дворец кульуры</vt:lpstr>
      <vt:lpstr>Собор Казанской иконы Божьей Матери</vt:lpstr>
      <vt:lpstr>Здание драматического театра</vt:lpstr>
      <vt:lpstr>Спортивный комплекс «Звёздный»</vt:lpstr>
      <vt:lpstr>Памятники павшим в боях за Родину</vt:lpstr>
      <vt:lpstr>Памятник «Скорбящая мать»</vt:lpstr>
      <vt:lpstr>Бульвар имени Б.Богаткова</vt:lpstr>
      <vt:lpstr>Заводы Ачинска</vt:lpstr>
      <vt:lpstr>«Старый центр»- историческая часть города</vt:lpstr>
      <vt:lpstr>Железнодорожный вокзал</vt:lpstr>
      <vt:lpstr>Спасибо за внимание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Достопримечательности Ачинска</dc:title>
  <dc:creator>МВидео</dc:creator>
  <cp:lastModifiedBy>МВидео</cp:lastModifiedBy>
  <cp:revision>6</cp:revision>
  <dcterms:created xsi:type="dcterms:W3CDTF">2018-01-21T13:14:16Z</dcterms:created>
  <dcterms:modified xsi:type="dcterms:W3CDTF">2023-02-12T16:39:05Z</dcterms:modified>
</cp:coreProperties>
</file>