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  <p:sldId id="272" r:id="rId1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6" d="100"/>
          <a:sy n="46" d="100"/>
        </p:scale>
        <p:origin x="-2406" y="-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5211-6945-4CDA-A168-9900337A99C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AA4E-0309-4AA0-BF16-D37188533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5211-6945-4CDA-A168-9900337A99C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AA4E-0309-4AA0-BF16-D37188533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5211-6945-4CDA-A168-9900337A99C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AA4E-0309-4AA0-BF16-D37188533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5211-6945-4CDA-A168-9900337A99C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AA4E-0309-4AA0-BF16-D37188533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5211-6945-4CDA-A168-9900337A99C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AA4E-0309-4AA0-BF16-D37188533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5211-6945-4CDA-A168-9900337A99C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AA4E-0309-4AA0-BF16-D37188533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5211-6945-4CDA-A168-9900337A99C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AA4E-0309-4AA0-BF16-D37188533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5211-6945-4CDA-A168-9900337A99C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AA4E-0309-4AA0-BF16-D37188533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5211-6945-4CDA-A168-9900337A99C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AA4E-0309-4AA0-BF16-D37188533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5211-6945-4CDA-A168-9900337A99C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AA4E-0309-4AA0-BF16-D37188533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5211-6945-4CDA-A168-9900337A99C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AA4E-0309-4AA0-BF16-D37188533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49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A5211-6945-4CDA-A168-9900337A99C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AA4E-0309-4AA0-BF16-D37188533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1714481"/>
            <a:ext cx="5829300" cy="1785950"/>
          </a:xfrm>
        </p:spPr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«История нового года и ёлочной игрушки»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46" y="3428992"/>
            <a:ext cx="3714776" cy="714380"/>
          </a:xfrm>
        </p:spPr>
        <p:txBody>
          <a:bodyPr>
            <a:normAutofit fontScale="47500" lnSpcReduction="2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в подготовительной группе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Разработала и провела Смирнова Н.Е. 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46" y="571472"/>
            <a:ext cx="52864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МКДОУ  общеразвивающего вида детский сад №3    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г. Заволжск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181226_104637.jpg"/>
          <p:cNvPicPr>
            <a:picLocks noChangeAspect="1"/>
          </p:cNvPicPr>
          <p:nvPr/>
        </p:nvPicPr>
        <p:blipFill>
          <a:blip r:embed="rId2" cstate="email">
            <a:lum bright="10000" contrast="20000"/>
          </a:blip>
          <a:srcRect/>
          <a:stretch>
            <a:fillRect/>
          </a:stretch>
        </p:blipFill>
        <p:spPr>
          <a:xfrm>
            <a:off x="285728" y="2285984"/>
            <a:ext cx="3335172" cy="3019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После просмотра презентации о истории Новогоднего праздника ребята с удовольствием сделали ёлочные</a:t>
            </a:r>
            <a:br>
              <a:rPr lang="ru-RU" sz="1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игрушки своими руками.</a:t>
            </a:r>
            <a:endParaRPr lang="ru-RU" sz="1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81226_104329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lum bright="20000" contrast="30000"/>
          </a:blip>
          <a:srcRect/>
          <a:stretch>
            <a:fillRect/>
          </a:stretch>
        </p:blipFill>
        <p:spPr>
          <a:xfrm>
            <a:off x="3429000" y="1571604"/>
            <a:ext cx="3143272" cy="2762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20181226_104659.jpg"/>
          <p:cNvPicPr>
            <a:picLocks noChangeAspect="1"/>
          </p:cNvPicPr>
          <p:nvPr/>
        </p:nvPicPr>
        <p:blipFill>
          <a:blip r:embed="rId4" cstate="email">
            <a:lum bright="20000" contrast="20000"/>
          </a:blip>
          <a:srcRect/>
          <a:stretch>
            <a:fillRect/>
          </a:stretch>
        </p:blipFill>
        <p:spPr>
          <a:xfrm>
            <a:off x="214290" y="5143504"/>
            <a:ext cx="2500306" cy="3090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G_20181227_165719.jpg"/>
          <p:cNvPicPr>
            <a:picLocks noChangeAspect="1"/>
          </p:cNvPicPr>
          <p:nvPr/>
        </p:nvPicPr>
        <p:blipFill>
          <a:blip r:embed="rId5" cstate="email">
            <a:lum bright="20000" contrast="20000"/>
          </a:blip>
          <a:srcRect/>
          <a:stretch>
            <a:fillRect/>
          </a:stretch>
        </p:blipFill>
        <p:spPr>
          <a:xfrm>
            <a:off x="2928934" y="6000760"/>
            <a:ext cx="3643338" cy="2596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Выноска-облако 7"/>
          <p:cNvSpPr/>
          <p:nvPr/>
        </p:nvSpPr>
        <p:spPr>
          <a:xfrm>
            <a:off x="3429000" y="4214810"/>
            <a:ext cx="2428892" cy="1755656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такой хоровод получился у наших ребят! 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Очень красивые получились ёлочки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81227_16574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30000"/>
          </a:blip>
          <a:srcRect t="-1027"/>
          <a:stretch>
            <a:fillRect/>
          </a:stretch>
        </p:blipFill>
        <p:spPr>
          <a:xfrm rot="16200000">
            <a:off x="103459" y="2532343"/>
            <a:ext cx="6441529" cy="5067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помощью родителей была создана коллекция «Старинные игрушки»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    </a:t>
            </a:r>
            <a:r>
              <a:rPr lang="ru-RU" sz="1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Волшебный </a:t>
            </a:r>
            <a: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праздник – Новый год - </a:t>
            </a:r>
            <a:b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Ещё немного – и придёт!</a:t>
            </a:r>
            <a:b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Висит повсюду мишура –</a:t>
            </a:r>
            <a:b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Мне Ёлку наряжать пора!</a:t>
            </a:r>
            <a:b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волнением, скрывать не стану,</a:t>
            </a:r>
            <a:b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Игрушки старые достану:</a:t>
            </a:r>
            <a:b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стёрся блеск ещё пока,</a:t>
            </a:r>
            <a:b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Хотя пришли издалека!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181227_16563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00042" y="5214942"/>
            <a:ext cx="2295385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20190110_164817.jpg"/>
          <p:cNvPicPr>
            <a:picLocks noChangeAspect="1"/>
          </p:cNvPicPr>
          <p:nvPr/>
        </p:nvPicPr>
        <p:blipFill>
          <a:blip r:embed="rId3" cstate="email">
            <a:lum bright="20000" contrast="30000"/>
          </a:blip>
          <a:srcRect/>
          <a:stretch>
            <a:fillRect/>
          </a:stretch>
        </p:blipFill>
        <p:spPr>
          <a:xfrm>
            <a:off x="3571876" y="2643174"/>
            <a:ext cx="2954936" cy="3000396"/>
          </a:xfrm>
          <a:prstGeom prst="rect">
            <a:avLst/>
          </a:prstGeom>
        </p:spPr>
      </p:pic>
      <p:pic>
        <p:nvPicPr>
          <p:cNvPr id="6" name="Рисунок 5" descr="IMG_20181227_17135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6200000">
            <a:off x="3700861" y="5645561"/>
            <a:ext cx="2559832" cy="3413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6172200" cy="1524000"/>
          </a:xfrm>
        </p:spPr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Встреча с историей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90110_16345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00042" y="1357290"/>
            <a:ext cx="3048601" cy="4983154"/>
          </a:xfrm>
        </p:spPr>
      </p:pic>
      <p:pic>
        <p:nvPicPr>
          <p:cNvPr id="5" name="Рисунок 4" descr="IMG_20190110_16401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3116" y="5286380"/>
            <a:ext cx="4714884" cy="3536163"/>
          </a:xfrm>
          <a:prstGeom prst="rect">
            <a:avLst/>
          </a:prstGeom>
        </p:spPr>
      </p:pic>
      <p:pic>
        <p:nvPicPr>
          <p:cNvPr id="6" name="Рисунок 5" descr="IMG_20190110_164355.jpg"/>
          <p:cNvPicPr>
            <a:picLocks noChangeAspect="1"/>
          </p:cNvPicPr>
          <p:nvPr/>
        </p:nvPicPr>
        <p:blipFill>
          <a:blip r:embed="rId4" cstate="email">
            <a:lum bright="10000" contrast="20000"/>
          </a:blip>
          <a:srcRect/>
          <a:stretch>
            <a:fillRect/>
          </a:stretch>
        </p:blipFill>
        <p:spPr>
          <a:xfrm>
            <a:off x="3357538" y="1285852"/>
            <a:ext cx="3500462" cy="3753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4300546" cy="1524000"/>
          </a:xfrm>
        </p:spPr>
        <p:txBody>
          <a:bodyPr>
            <a:normAutofit/>
          </a:bodyPr>
          <a:lstStyle/>
          <a:p>
            <a:r>
              <a:rPr lang="ru-RU" sz="1800" b="1" i="1" dirty="0">
                <a:solidFill>
                  <a:srgbClr val="7030A0"/>
                </a:solidFill>
              </a:rPr>
              <a:t>А здесь – картонные фигурки:</a:t>
            </a:r>
            <a:br>
              <a:rPr lang="ru-RU" sz="1800" b="1" i="1" dirty="0">
                <a:solidFill>
                  <a:srgbClr val="7030A0"/>
                </a:solidFill>
              </a:rPr>
            </a:br>
            <a:r>
              <a:rPr lang="ru-RU" sz="1800" b="1" i="1" dirty="0">
                <a:solidFill>
                  <a:srgbClr val="7030A0"/>
                </a:solidFill>
              </a:rPr>
              <a:t>Слонята, зайчики, Снегурки.</a:t>
            </a:r>
            <a:br>
              <a:rPr lang="ru-RU" sz="1800" b="1" i="1" dirty="0">
                <a:solidFill>
                  <a:srgbClr val="7030A0"/>
                </a:solidFill>
              </a:rPr>
            </a:br>
            <a:r>
              <a:rPr lang="ru-RU" sz="1800" b="1" i="1" dirty="0">
                <a:solidFill>
                  <a:srgbClr val="7030A0"/>
                </a:solidFill>
              </a:rPr>
              <a:t>Покрыты бронзой, серебром…</a:t>
            </a:r>
            <a:br>
              <a:rPr lang="ru-RU" sz="1800" b="1" i="1" dirty="0">
                <a:solidFill>
                  <a:srgbClr val="7030A0"/>
                </a:solidFill>
              </a:rPr>
            </a:br>
            <a:r>
              <a:rPr lang="ru-RU" sz="1800" b="1" i="1" dirty="0">
                <a:solidFill>
                  <a:srgbClr val="7030A0"/>
                </a:solidFill>
              </a:rPr>
              <a:t>На Ёлке их зелёный дом!</a:t>
            </a:r>
            <a:endParaRPr lang="ru-RU" sz="1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81227_17071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>
          <a:xfrm>
            <a:off x="2717266" y="1785918"/>
            <a:ext cx="3640692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20181227_17095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6200000">
            <a:off x="1497194" y="3646287"/>
            <a:ext cx="4268398" cy="5691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90" y="366184"/>
            <a:ext cx="3714776" cy="2419866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Мои любимые игрушки – 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Морковки, шишки и хлопушки!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вам, что столько лет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дарите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мне детства свет!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Вас передам в другие руки: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Есть дети у меня и внуки.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Теплом, сиянием извне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Напомните им обо мне…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181227_165701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357166" y="2714612"/>
            <a:ext cx="2786058" cy="3714744"/>
          </a:xfrm>
          <a:prstGeom prst="rect">
            <a:avLst/>
          </a:prstGeom>
        </p:spPr>
      </p:pic>
      <p:pic>
        <p:nvPicPr>
          <p:cNvPr id="8" name="Содержимое 7" descr="IMG_20181227_171259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lum bright="10000"/>
          </a:blip>
          <a:stretch>
            <a:fillRect/>
          </a:stretch>
        </p:blipFill>
        <p:spPr>
          <a:xfrm rot="10800000">
            <a:off x="285728" y="5857884"/>
            <a:ext cx="4014794" cy="3011096"/>
          </a:xfrm>
        </p:spPr>
      </p:pic>
      <p:pic>
        <p:nvPicPr>
          <p:cNvPr id="9" name="Рисунок 8" descr="IMG_20181227_170622.jpg"/>
          <p:cNvPicPr>
            <a:picLocks noChangeAspect="1"/>
          </p:cNvPicPr>
          <p:nvPr/>
        </p:nvPicPr>
        <p:blipFill>
          <a:blip r:embed="rId4" cstate="email">
            <a:lum bright="10000"/>
          </a:blip>
          <a:stretch>
            <a:fillRect/>
          </a:stretch>
        </p:blipFill>
        <p:spPr>
          <a:xfrm>
            <a:off x="3571876" y="857224"/>
            <a:ext cx="3000372" cy="4000496"/>
          </a:xfrm>
          <a:prstGeom prst="rect">
            <a:avLst/>
          </a:prstGeom>
        </p:spPr>
      </p:pic>
      <p:pic>
        <p:nvPicPr>
          <p:cNvPr id="10" name="Рисунок 9" descr="IMG_20181227_165652.jpg"/>
          <p:cNvPicPr>
            <a:picLocks noChangeAspect="1"/>
          </p:cNvPicPr>
          <p:nvPr/>
        </p:nvPicPr>
        <p:blipFill>
          <a:blip r:embed="rId5" cstate="email">
            <a:lum bright="10000"/>
          </a:blip>
          <a:stretch>
            <a:fillRect/>
          </a:stretch>
        </p:blipFill>
        <p:spPr>
          <a:xfrm>
            <a:off x="3714752" y="5143504"/>
            <a:ext cx="2518166" cy="3357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81227_16562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>
          <a:xfrm>
            <a:off x="285728" y="2071670"/>
            <a:ext cx="3357562" cy="6034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20181227_171606.jpg"/>
          <p:cNvPicPr>
            <a:picLocks noChangeAspect="1"/>
          </p:cNvPicPr>
          <p:nvPr/>
        </p:nvPicPr>
        <p:blipFill>
          <a:blip r:embed="rId3" cstate="email">
            <a:lum bright="30000" contrast="10000"/>
          </a:blip>
          <a:srcRect/>
          <a:stretch>
            <a:fillRect/>
          </a:stretch>
        </p:blipFill>
        <p:spPr>
          <a:xfrm>
            <a:off x="3571876" y="3857620"/>
            <a:ext cx="3000372" cy="4857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92" y="366184"/>
            <a:ext cx="4229108" cy="1524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Ретро ёлочка и современная красавица!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 живой ёлочки веет сказкой и чудесами!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81230_17505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42918" y="2071670"/>
            <a:ext cx="4929222" cy="6572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338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785787"/>
            <a:ext cx="6172200" cy="738243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темы: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Новый год – самый любимый, чудесный семейный праздник. Праздник с волшебными превращениями и подарками Деда Мороза. Время новогодних праздников - это время красивой, доброй сказки, которая приходит в каждый дом в конце каждого года с наступлением зимних холодов. «Что такое Новый год?», «Кто его придумал?», «Для чего нужны новогодние игрушки?», «Какие бывают елочные игрушки?», «Как украшали елку в старину наши предки?», «Как отмечают Новый год в разных странах?». Разобраться в этом поможет работа, осуществляемая в ходе реализации проекта «Новогодние игрушки».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Продолжительность 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краткосрочный (2 недели)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творческий, исследовательский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дети, воспитатели, родители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Возраст детей: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6-7 лет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785787"/>
            <a:ext cx="6172200" cy="738243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Всем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известно, что самый любимый праздник детей – это Новый год. Предновогодняя суета, письма Деду Морозу, украшение дома игрушками, долгожданные подарки под елкой, веселый праздник в семейном кругу, атмосфера теплоты – все это не сравнится даже с Днем рождения. Но вот вопрос: откуда появился этот праздник? Кто такой Дед Мороз? Чем и как украшали ёлку наши бабушки.   Показать, что каждый год новогодний праздник можно встретить по-особенному. Попутно расширить кругозор детей и создать праздничную атмосферу в преддверии праздника. Разобраться в этом поможет работа, осуществляемая в ходе реализации проекта «История новогодние игрушки». Время новогодних праздников - это время красивой, доброй сказки, которая приходит в каждый дом в конце каждого года с наступлением зимних холодов.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338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785787"/>
            <a:ext cx="6172200" cy="738243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Цель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расширение и систематизация знаний детей о традициях новогоднего праздника, истории возникновения елочной игрушки, технологии ее изготовления.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Для детей: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Образовательные: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1. Формировать познавательный интерес дошкольников к изучению традиций новогоднего праздника, истории его возникновения.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Дать представление детям, что новогодняя игрушка – это не только атрибут зимнего праздника, но и часть истории нашей страны.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3. Расширить кругозор детей в области проведения новогоднего праздника в разных странах.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Развивающие: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1. Развивать коммуникативные навыки детей.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Продолжать развивать творческое воображение детей, мышление и память.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3. Способствовать развитию творческой инициативы и поисковой деятельности дошкольников.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Воспитательные: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1. Воспитывать уважительное отношение к культурному наследию нашей страны.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Создать праздничную атмосферу в преддверии Нового года.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Для педагогов: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1. Повысить уровень творческой компетентности педагогов.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Развивать готовность к применению современных методик и технологий для обеспечения качества педагогического . процесса.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3. Создать условия для конструктивного взаимодействия с семьями воспитанников в целях дальнейшего сотрудничества.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Для родителей: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1. Повысить уровень вовлеченности родителей воспитанников в деятельность ДОУ как активных субъектов.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Углубить психолого-педагогическую компетенцию родителей.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42900" y="285720"/>
            <a:ext cx="6172200" cy="804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571473"/>
            <a:ext cx="6172200" cy="759674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Ожидаемые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результаты по проекту: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Для детей: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1. Расширение кругозора детей.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Сплочение детского коллектива.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3. Развитие интереса к коллективной творческой деятельности.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Для педагогов: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1. Повышение компетентности по использованию современных педагогических технологий в образовательной деятельности.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Самореализация, повышение творческого потенциала.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Для родителей: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1. Повышение уровня информированности родителей по вопросам технологии создания елочных игрушек.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Оптимизация детско-родительских отношений.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3. Повышение уровня вовлеченности родителей в деятельность ДОУ (активизация родителей).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357159"/>
            <a:ext cx="6172200" cy="78110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Содержание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Для выявления актуальности данной темы было проведено исследование в форме опроса родителей. 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Вопросы родителям: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• Что Вы знаете о Новогодних праздниках, традициях?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• Как отмечали Новый год раньше и сейчас? (сравнить)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• Какие новогодние традиции соблюдают в Вашей семье?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• Кто придумал Новый год?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• Делаете ли Вы елочные игрушки своими руками или всегда покупаете в магазине?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• Знаете ли, как можно быстро и легко сделать новогоднюю игрушку своими руками?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результате опроса было выявлено, что 40% не знают про новогодние традиции, приметы; 60% не спешат сделать новогодние игрушки, а торопятся приобрести в магазине. 40% считают, что ребенок будет счастлив от самого процесса. Да и родителям полезно будет отвлечься от будничной суеты и повседневных проблем и окунуться в праздничную атмосферу. 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Таким образом, были определены 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основные аспекты изложения материала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 по теме проекта: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1. История возникновения игрушки (Как украшали елку наши предки).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2. Технология изготовления елочной игрушки.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3. История возникновения новогоднего праздника. Традиции.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42900" y="285720"/>
            <a:ext cx="6172200" cy="804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357159"/>
            <a:ext cx="6172200" cy="781106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Этапы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реализации 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Действия педагога: подбор материала, методической литературы, информации по темам     «Как отмечают Новый год в разных странах?», «Технология изготовления игрушки». Создание презентации «История Нового года и новогодней игрушки».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Действия детей: участие в тематических беседах «Как отмечают праздник в твоей семье?», «Кто и как мастерил елочные игрушки?», «Чем можно украсить елку?». Рассматривание иллюстраций «Новогодние игрушки».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Действия родителей:  создание коллекции «Старинные ёлочные игрушки» , информации по темам «Как отмечали новогодний праздник в вашем детстве?  », «История возникновения елочной игрушки».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Организационный этап: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Действия педагога: составление плана проекта, разработка конспектов занятий, обсуждение итогового мероприятия со специалистами ДОУ.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Действия детей: активное участие в формах работы по теме проекта.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Действия родителей: распространение полученной информации путем наглядной агитации.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Формирующий этап: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Действия педагога: проведение  непосредственно образовательной деятельности детьми (по всем образовательным областям).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Действия детей: совместная работа по изготовлению новогодних игрушек и открыток. Разучивание стихов, песен и танцев на праздник.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Итоговый этап: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Действия педагогов: проведение новогоднего праздника,  оформление коллекции «Старинные ёлочные игрушки». Награждение активных участников проекта. Обобщение опыта. Проведение итогового опроса родителей.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Действия детей: расширение знаний детей в рамках темы проекта, участие в итоговых мероприятиях.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338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500035"/>
            <a:ext cx="6172200" cy="766818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проведения итоговых мероприятий родители группы были еще раз опрошены.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Вопросы: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1. Нравится ли Вам, когда елка украшена продуктами Вашей совместной работы с ребенком? Что она дает?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Трудно ли мастерить игрушки?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3. Что было самым трудным во время участия в проекте?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4. Будете ли Вы продолжать изучать технологию изготовления игрушек совместно с ребенком?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5. Определились ли вы с традициями проведения праздника в Вашей семье?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Ответы очень порадовали. На первый вопрос 90% родителей ответили: «Да. Это необычно. Красиво. Уникально.»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На второй вопрос ответили 50 на 50: «Да, но это того стоит.»/ «Нет».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На третий вопрос 70% родителей ответили: «Трудно решиться участвовать. Трудно преодолеть лень. Неизвестное – всегда авантюра», а 30%: «Игрушки – оригами, особенно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кусудама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На четвертый все ответили: «Да».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 на пятый было много интересных ответов типа: «Каждый год украшать елку по-новому», «Будем мастерить с ребенком игрушку, соответствующую году» или «Каждый год изучать что-нибудь новое».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Работа проведена не зря. В ходе проекта было доказано, что новогодняя игрушка – это не только атрибут зимнего праздника, даже не только часть истории нашей страны. Новогодняя игрушка может стать историей каждой семьи. Передаваться от поколения к поколению. Она меняется в связи с изменениями, происходящими в обществе, в ней отражаются достижения человечества того времени, когда она была создана. Все участники проекта узнали много нового и интересного о новогодних игрушках и теперь могут поделиться своими знаниями с другими. Также можно предложить дидактические игры «Украсим елочку», «Закончи предложение», «Что лишнее и почему?»,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загадки на новогоднюю тематику.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04" y="2214546"/>
            <a:ext cx="5929354" cy="1571636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Приложение 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8122499"/>
            <a:ext cx="61722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240</Words>
  <Application>Microsoft Office PowerPoint</Application>
  <PresentationFormat>Экран (4:3)</PresentationFormat>
  <Paragraphs>23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«История нового года и ёлочной игрушки»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Приложение </vt:lpstr>
      <vt:lpstr>После просмотра презентации о истории Новогоднего праздника ребята с удовольствием сделали ёлочные  игрушки своими руками.</vt:lpstr>
      <vt:lpstr>Очень красивые получились ёлочки</vt:lpstr>
      <vt:lpstr>С помощью родителей была создана коллекция «Старинные игрушки»</vt:lpstr>
      <vt:lpstr>Встреча с историей</vt:lpstr>
      <vt:lpstr>А здесь – картонные фигурки: Слонята, зайчики, Снегурки. Покрыты бронзой, серебром… На Ёлке их зелёный дом!</vt:lpstr>
      <vt:lpstr>Мои любимые игрушки –  Морковки, шишки и хлопушки! Спасибо вам, что столько лет Вы дарите мне детства свет! Вас передам в другие руки: Есть дети у меня и внуки. Теплом, сиянием извне Напомните им обо мне… </vt:lpstr>
      <vt:lpstr>Ретро ёлочка и современная красавица!</vt:lpstr>
      <vt:lpstr>От живой ёлочки веет сказкой и чудесами!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«История нового года и ёлочной игрушки»</dc:title>
  <dc:creator>Windows User</dc:creator>
  <cp:lastModifiedBy>Windows User</cp:lastModifiedBy>
  <cp:revision>1</cp:revision>
  <dcterms:created xsi:type="dcterms:W3CDTF">2019-01-13T12:11:44Z</dcterms:created>
  <dcterms:modified xsi:type="dcterms:W3CDTF">2023-02-15T10:21:57Z</dcterms:modified>
</cp:coreProperties>
</file>