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0" r:id="rId2"/>
    <p:sldId id="293" r:id="rId3"/>
    <p:sldId id="291" r:id="rId4"/>
    <p:sldId id="295" r:id="rId5"/>
    <p:sldId id="294" r:id="rId6"/>
    <p:sldId id="257" r:id="rId7"/>
    <p:sldId id="269" r:id="rId8"/>
    <p:sldId id="258" r:id="rId9"/>
    <p:sldId id="262" r:id="rId10"/>
    <p:sldId id="296" r:id="rId11"/>
    <p:sldId id="281" r:id="rId12"/>
    <p:sldId id="265" r:id="rId13"/>
    <p:sldId id="266" r:id="rId14"/>
    <p:sldId id="299" r:id="rId15"/>
    <p:sldId id="264" r:id="rId16"/>
    <p:sldId id="287" r:id="rId17"/>
    <p:sldId id="268" r:id="rId18"/>
    <p:sldId id="274" r:id="rId19"/>
    <p:sldId id="273" r:id="rId20"/>
    <p:sldId id="272" r:id="rId21"/>
    <p:sldId id="301" r:id="rId22"/>
    <p:sldId id="282" r:id="rId23"/>
    <p:sldId id="298" r:id="rId24"/>
    <p:sldId id="278" r:id="rId25"/>
    <p:sldId id="279" r:id="rId26"/>
    <p:sldId id="302" r:id="rId2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CCFF"/>
    <a:srgbClr val="66FFFF"/>
    <a:srgbClr val="00FF0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41" autoAdjust="0"/>
    <p:restoredTop sz="94646" autoAdjust="0"/>
  </p:normalViewPr>
  <p:slideViewPr>
    <p:cSldViewPr>
      <p:cViewPr varScale="1">
        <p:scale>
          <a:sx n="81" d="100"/>
          <a:sy n="81" d="100"/>
        </p:scale>
        <p:origin x="100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4;&#1089;&#1077;%20&#1082;%20&#1072;&#1090;&#1090;&#1077;&#1089;&#1090;&#1072;&#1094;&#1080;&#1080;\&#1047;&#1072;&#1085;&#1103;&#1090;&#1080;&#1077;%20&#1087;&#1088;&#1086;%20&#1073;&#1083;&#1086;&#1082;&#1072;&#1076;&#1091;\Radiosignaly-blokadnogo-Leningrada-Ob_yavlenie-Vozdushnaya-trevoga33(muzofon.com).mp3" TargetMode="Externa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4;&#1089;&#1077;%20&#1082;%20&#1072;&#1090;&#1090;&#1077;&#1089;&#1090;&#1072;&#1094;&#1080;&#1080;\&#1047;&#1072;&#1085;&#1103;&#1090;&#1080;&#1077;%20&#1087;&#1088;&#1086;%20&#1073;&#1083;&#1086;&#1082;&#1072;&#1076;&#1091;\Minuta-molchaniya-Metronom(muzofon.com).mp3" TargetMode="Externa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5134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400" y="0"/>
            <a:ext cx="8892152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блокада ленинграда\0_e428b_a241c56a_orig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0" y="228600"/>
            <a:ext cx="5638800" cy="6332221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3" name="Radiosignaly-blokadnogo-Leningrada-Ob_yavlenie-Vozdushnaya-trevoga33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2057400" y="5715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35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1853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90600" y="304800"/>
            <a:ext cx="7264400" cy="644071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7030A0"/>
            </a:gs>
            <a:gs pos="100000">
              <a:schemeClr val="accent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l"/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…бедный ленинградский ломтик хлеба — </a:t>
            </a:r>
            <a:b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он почти не весит на руке…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 descr="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6700" y="2667000"/>
            <a:ext cx="3858884" cy="3534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s_2329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14800" y="1600200"/>
            <a:ext cx="4761827" cy="36819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0"/>
                <a:alpha val="17000"/>
              </a:schemeClr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n37n-s1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4000" y="1752600"/>
            <a:ext cx="7188671" cy="4940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1800" y="457200"/>
            <a:ext cx="5943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 20 ноября 1941 г.рабочие стали получать по 250 граммов хлеба в день, 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 все остальные — по 125 граммов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ил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600" y="457200"/>
            <a:ext cx="2889085" cy="2214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4" name="Содержимое 4" descr="66419_original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28600" y="381000"/>
            <a:ext cx="4835692" cy="4038600"/>
          </a:xfrm>
          <a:ln w="38100">
            <a:solidFill>
              <a:srgbClr val="7030A0"/>
            </a:solidFill>
          </a:ln>
        </p:spPr>
      </p:pic>
      <p:pic>
        <p:nvPicPr>
          <p:cNvPr id="5" name="Содержимое 5" descr="403874827083200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67200" y="2438400"/>
            <a:ext cx="4667250" cy="412908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6800" y="2590800"/>
            <a:ext cx="4038600" cy="1143000"/>
          </a:xfrm>
        </p:spPr>
        <p:txBody>
          <a:bodyPr>
            <a:normAutofit/>
          </a:bodyPr>
          <a:lstStyle/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Содержимое 3" descr="4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grayscl/>
            <a:lum/>
          </a:blip>
          <a:stretch>
            <a:fillRect/>
          </a:stretch>
        </p:blipFill>
        <p:spPr>
          <a:xfrm>
            <a:off x="1752600" y="228600"/>
            <a:ext cx="5257800" cy="6400800"/>
          </a:xfrm>
          <a:prstGeom prst="rect">
            <a:avLst/>
          </a:prstGeom>
          <a:ln w="38100"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chemeClr val="accent1"/>
            </a:gs>
            <a:gs pos="83000">
              <a:srgbClr val="D4DEFF"/>
            </a:gs>
            <a:gs pos="100000">
              <a:schemeClr val="tx1">
                <a:lumMod val="50000"/>
                <a:lumOff val="5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14,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81000" y="381000"/>
            <a:ext cx="8352785" cy="60000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object_38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" y="304800"/>
            <a:ext cx="8245946" cy="632460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>
            <a:solidFill>
              <a:srgbClr val="7030A0"/>
            </a:solidFill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45719"/>
          </a:xfrm>
        </p:spPr>
        <p:txBody>
          <a:bodyPr>
            <a:noAutofit/>
          </a:bodyPr>
          <a:lstStyle/>
          <a:p>
            <a:endParaRPr lang="ru-RU" sz="32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6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596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05874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Autofit/>
          </a:bodyPr>
          <a:lstStyle/>
          <a:p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G:\блокада ленинграда\14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50" y="228600"/>
            <a:ext cx="9105900" cy="64008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  <a:alpha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-web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Autofit/>
          </a:bodyPr>
          <a:lstStyle/>
          <a:p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blokad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6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rgbClr val="FF0000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914400"/>
            <a:ext cx="6324600" cy="114300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3600" i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i="1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" name="Содержимое 5" descr="0_a17d5_250d6065_XL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52400" y="0"/>
            <a:ext cx="4943951" cy="4708525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7" name="Содержимое 4" descr="20817168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343400" y="2971800"/>
            <a:ext cx="4600575" cy="365760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8" name="Picture 2" descr="G:\блокада ленинграда\samay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600" y="4876800"/>
            <a:ext cx="2032000" cy="1524000"/>
          </a:xfrm>
          <a:prstGeom prst="rect">
            <a:avLst/>
          </a:prstGeom>
          <a:noFill/>
        </p:spPr>
      </p:pic>
      <p:pic>
        <p:nvPicPr>
          <p:cNvPr id="9" name="Picture 3" descr="G:\блокада ленинграда\df13678ad415314bc1394ef2b66f348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90800" y="4495800"/>
            <a:ext cx="1581353" cy="215455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334000" y="381000"/>
            <a:ext cx="3810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0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За мужество и храбрость детей наградили медалью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00FF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«За оборону Ленинграда» и медалью «Доблестный труд в Великой Отечественной войне 1941-1945 гг.»</a:t>
            </a:r>
            <a:endParaRPr lang="ru-RU" sz="2400" b="1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00FF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pic>
        <p:nvPicPr>
          <p:cNvPr id="11" name="Minuta-molchaniya-Metronom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1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19200"/>
          </a:xfrm>
        </p:spPr>
        <p:txBody>
          <a:bodyPr>
            <a:noAutofit/>
          </a:bodyPr>
          <a:lstStyle/>
          <a:p>
            <a:endParaRPr lang="ru-RU" sz="3200" dirty="0"/>
          </a:p>
        </p:txBody>
      </p:sp>
      <p:pic>
        <p:nvPicPr>
          <p:cNvPr id="4" name="Содержимое 3" descr="18,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ln w="3810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3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9736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28600" y="0"/>
            <a:ext cx="8915400" cy="6629400"/>
          </a:xfrm>
          <a:prstGeom prst="rect">
            <a:avLst/>
          </a:prstGeom>
          <a:ln w="57150">
            <a:solidFill>
              <a:srgbClr val="FFFF00"/>
            </a:solidFill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0" y="4876800"/>
            <a:ext cx="6172200" cy="76200"/>
          </a:xfrm>
        </p:spPr>
        <p:txBody>
          <a:bodyPr>
            <a:noAutofit/>
          </a:bodyPr>
          <a:lstStyle/>
          <a:p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7" name="Рисунок 6" descr="mem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653212" y="3810001"/>
            <a:ext cx="2262187" cy="2514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" name="Содержимое 3" descr="19,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ln w="76200">
            <a:solidFill>
              <a:srgbClr val="FFFF00"/>
            </a:solidFill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5134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400" y="0"/>
            <a:ext cx="8892152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937237392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блокада ленинграда\00acd75b8bb6afc5306b5d909285133735db754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82169" y="117255"/>
            <a:ext cx="9226169" cy="67407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G:\блокада ленинграда\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87957"/>
            <a:ext cx="9144000" cy="6945957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G:\блокада ленинграда\img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48f575d84859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57150"/>
            <a:ext cx="9220200" cy="691515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010400" cy="1143000"/>
          </a:xfrm>
        </p:spPr>
        <p:txBody>
          <a:bodyPr>
            <a:noAutofit/>
          </a:bodyPr>
          <a:lstStyle/>
          <a:p>
            <a:pPr algn="l"/>
            <a:endParaRPr lang="ru-RU" sz="2000" dirty="0">
              <a:ln w="3810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Picture 3" descr="G:\блокада ленинграда\27040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ымянный.bmp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438400" y="838200"/>
            <a:ext cx="6477000" cy="1143000"/>
          </a:xfrm>
        </p:spPr>
        <p:txBody>
          <a:bodyPr>
            <a:noAutofit/>
          </a:bodyPr>
          <a:lstStyle/>
          <a:p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chemeClr val="accent4">
                <a:lumMod val="75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Picture 2" descr="G:\блокада ленинграда\img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9966" y="609601"/>
            <a:ext cx="7946834" cy="594160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794</TotalTime>
  <Words>46</Words>
  <Application>Microsoft Office PowerPoint</Application>
  <PresentationFormat>Экран (4:3)</PresentationFormat>
  <Paragraphs>7</Paragraphs>
  <Slides>26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5" baseType="lpstr">
      <vt:lpstr>Arial</vt:lpstr>
      <vt:lpstr>Book Antiqua</vt:lpstr>
      <vt:lpstr>Lucida Sans</vt:lpstr>
      <vt:lpstr>Monotype Corsiva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…бедный ленинградский ломтик хлеба —  он почти не весит на руке…  </vt:lpstr>
      <vt:lpstr>С 20 ноября 1941 г.рабочие стали получать по 250 граммов хлеба в день,  а все остальные — по 125 граммов. </vt:lpstr>
      <vt:lpstr>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Блокадный хлеб</dc:title>
  <dc:creator>Галкина Н.В.</dc:creator>
  <cp:lastModifiedBy>User</cp:lastModifiedBy>
  <cp:revision>90</cp:revision>
  <dcterms:modified xsi:type="dcterms:W3CDTF">2023-01-25T12:35:07Z</dcterms:modified>
</cp:coreProperties>
</file>